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dc31814f7049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cfc0b785e34c48"/>
  </p:sldMasterIdLst>
  <p:sldIdLst>
    <p:sldId xmlns:r="http://schemas.openxmlformats.org/officeDocument/2006/relationships" id="256" r:id="R840df1325ef94635"/>
    <p:sldId xmlns:r="http://schemas.openxmlformats.org/officeDocument/2006/relationships" id="257" r:id="R75e3de9ffeab4a11"/>
    <p:sldId xmlns:r="http://schemas.openxmlformats.org/officeDocument/2006/relationships" id="258" r:id="Rcfd82b524ab1451f"/>
    <p:sldId xmlns:r="http://schemas.openxmlformats.org/officeDocument/2006/relationships" id="259" r:id="R92317e5118ed41cc"/>
    <p:sldId xmlns:r="http://schemas.openxmlformats.org/officeDocument/2006/relationships" id="260" r:id="R142afc3fe1cd40ff"/>
    <p:sldId xmlns:r="http://schemas.openxmlformats.org/officeDocument/2006/relationships" id="261" r:id="R2f84ed569dce4ae1"/>
    <p:sldId xmlns:r="http://schemas.openxmlformats.org/officeDocument/2006/relationships" id="262" r:id="Rf86078a4e70146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fc0b785e34c48" /><Relationship Type="http://schemas.openxmlformats.org/officeDocument/2006/relationships/slide" Target="/ppt/slides/slide1.xml" Id="R840df1325ef94635" /><Relationship Type="http://schemas.openxmlformats.org/officeDocument/2006/relationships/slide" Target="/ppt/slides/slide2.xml" Id="R75e3de9ffeab4a11" /><Relationship Type="http://schemas.openxmlformats.org/officeDocument/2006/relationships/slide" Target="/ppt/slides/slide3.xml" Id="Rcfd82b524ab1451f" /><Relationship Type="http://schemas.openxmlformats.org/officeDocument/2006/relationships/slide" Target="/ppt/slides/slide4.xml" Id="R92317e5118ed41cc" /><Relationship Type="http://schemas.openxmlformats.org/officeDocument/2006/relationships/slide" Target="/ppt/slides/slide5.xml" Id="R142afc3fe1cd40ff" /><Relationship Type="http://schemas.openxmlformats.org/officeDocument/2006/relationships/slide" Target="/ppt/slides/slide6.xml" Id="R2f84ed569dce4ae1" /><Relationship Type="http://schemas.openxmlformats.org/officeDocument/2006/relationships/slide" Target="/ppt/slides/slide7.xml" Id="Rf86078a4e70146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a40bb896645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b4859c6de44b8" /><Relationship Type="http://schemas.openxmlformats.org/officeDocument/2006/relationships/theme" Target="/ppt/slideMasters/theme/theme1.xml" Id="R2e9229a94b8045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cb4859c6de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9a97c65f342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4b27b48c142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4f6fed9ed4b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0bcd45b5141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4d107698047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7ccb2c75844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58ffe32824e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