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ac60862e0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746d89bee1465a"/>
  </p:sldMasterIdLst>
  <p:sldIdLst>
    <p:sldId xmlns:r="http://schemas.openxmlformats.org/officeDocument/2006/relationships" id="256" r:id="Rabad27ac5a3346b9"/>
    <p:sldId xmlns:r="http://schemas.openxmlformats.org/officeDocument/2006/relationships" id="257" r:id="R1d8623fc533a4f9b"/>
    <p:sldId xmlns:r="http://schemas.openxmlformats.org/officeDocument/2006/relationships" id="258" r:id="R1cf7bb72f92847e7"/>
    <p:sldId xmlns:r="http://schemas.openxmlformats.org/officeDocument/2006/relationships" id="259" r:id="Rce4196fcb37040b0"/>
    <p:sldId xmlns:r="http://schemas.openxmlformats.org/officeDocument/2006/relationships" id="260" r:id="R6117f1390f3440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46d89bee1465a" /><Relationship Type="http://schemas.openxmlformats.org/officeDocument/2006/relationships/slide" Target="/ppt/slides/slide1.xml" Id="Rabad27ac5a3346b9" /><Relationship Type="http://schemas.openxmlformats.org/officeDocument/2006/relationships/slide" Target="/ppt/slides/slide2.xml" Id="R1d8623fc533a4f9b" /><Relationship Type="http://schemas.openxmlformats.org/officeDocument/2006/relationships/slide" Target="/ppt/slides/slide3.xml" Id="R1cf7bb72f92847e7" /><Relationship Type="http://schemas.openxmlformats.org/officeDocument/2006/relationships/slide" Target="/ppt/slides/slide4.xml" Id="Rce4196fcb37040b0" /><Relationship Type="http://schemas.openxmlformats.org/officeDocument/2006/relationships/slide" Target="/ppt/slides/slide5.xml" Id="R6117f1390f3440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840dc06cc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c07804de849bf" /><Relationship Type="http://schemas.openxmlformats.org/officeDocument/2006/relationships/theme" Target="/ppt/slideMasters/theme/theme1.xml" Id="R176be906647449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c07804de8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d9f203bbe47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a07aed9ce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d91218c7140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28f29b084e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54e9d50a848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