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6d4886e63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dc8d30010461a"/>
  </p:sldMasterIdLst>
  <p:sldIdLst>
    <p:sldId xmlns:r="http://schemas.openxmlformats.org/officeDocument/2006/relationships" id="256" r:id="R0eb87302fbf04949"/>
    <p:sldId xmlns:r="http://schemas.openxmlformats.org/officeDocument/2006/relationships" id="257" r:id="R5622030b21c64321"/>
    <p:sldId xmlns:r="http://schemas.openxmlformats.org/officeDocument/2006/relationships" id="258" r:id="R11513dd3ad254f5a"/>
    <p:sldId xmlns:r="http://schemas.openxmlformats.org/officeDocument/2006/relationships" id="259" r:id="R0e5bf2ce8b3347e8"/>
    <p:sldId xmlns:r="http://schemas.openxmlformats.org/officeDocument/2006/relationships" id="260" r:id="Recf316e0c3e4475f"/>
    <p:sldId xmlns:r="http://schemas.openxmlformats.org/officeDocument/2006/relationships" id="261" r:id="R3d1f56c8ac7c4a15"/>
    <p:sldId xmlns:r="http://schemas.openxmlformats.org/officeDocument/2006/relationships" id="262" r:id="R2ed5cc12b22d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dc8d30010461a" /><Relationship Type="http://schemas.openxmlformats.org/officeDocument/2006/relationships/slide" Target="/ppt/slides/slide1.xml" Id="R0eb87302fbf04949" /><Relationship Type="http://schemas.openxmlformats.org/officeDocument/2006/relationships/slide" Target="/ppt/slides/slide2.xml" Id="R5622030b21c64321" /><Relationship Type="http://schemas.openxmlformats.org/officeDocument/2006/relationships/slide" Target="/ppt/slides/slide3.xml" Id="R11513dd3ad254f5a" /><Relationship Type="http://schemas.openxmlformats.org/officeDocument/2006/relationships/slide" Target="/ppt/slides/slide4.xml" Id="R0e5bf2ce8b3347e8" /><Relationship Type="http://schemas.openxmlformats.org/officeDocument/2006/relationships/slide" Target="/ppt/slides/slide5.xml" Id="Recf316e0c3e4475f" /><Relationship Type="http://schemas.openxmlformats.org/officeDocument/2006/relationships/slide" Target="/ppt/slides/slide6.xml" Id="R3d1f56c8ac7c4a15" /><Relationship Type="http://schemas.openxmlformats.org/officeDocument/2006/relationships/slide" Target="/ppt/slides/slide7.xml" Id="R2ed5cc12b22d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0fc51bae44f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cc8454f424eb8" /><Relationship Type="http://schemas.openxmlformats.org/officeDocument/2006/relationships/theme" Target="/ppt/slideMasters/theme/theme1.xml" Id="Rc98905924ce2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cc8454f424e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09cdb6b6c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a697f430649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e98c0e2b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56864e43d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8c0460b73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f7b7ce045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c6cd4282240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EXACT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EXACT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448 757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126 088 686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132 042 516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ROGER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HAMNES LARS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HAMNES SYNNE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SIMEN HEIE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Tramonto AS, Sverres gate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roger@tramonto.no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976 792 149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EXACT INVEST AS</a:t>
            </a:r>
          </a:p>
        </p:txBody>
      </p:sp>
    </p:spTree>
  </p:cSld>
  <p:clrMapOvr>
    <a:masterClrMapping xmlns:a="http://schemas.openxmlformats.org/drawingml/2006/main"/>
  </p:clrMapOvr>
</p:sld>
</file>