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5b1702cc241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1c6edb0be04012"/>
  </p:sldMasterIdLst>
  <p:sldIdLst>
    <p:sldId xmlns:r="http://schemas.openxmlformats.org/officeDocument/2006/relationships" id="256" r:id="R8dd7de4d82444191"/>
    <p:sldId xmlns:r="http://schemas.openxmlformats.org/officeDocument/2006/relationships" id="257" r:id="Ref40a0c377874f8d"/>
    <p:sldId xmlns:r="http://schemas.openxmlformats.org/officeDocument/2006/relationships" id="258" r:id="R3b1eab0beb86415f"/>
    <p:sldId xmlns:r="http://schemas.openxmlformats.org/officeDocument/2006/relationships" id="259" r:id="Rec66d104104a4e2e"/>
    <p:sldId xmlns:r="http://schemas.openxmlformats.org/officeDocument/2006/relationships" id="260" r:id="R48f0928d978a41cd"/>
    <p:sldId xmlns:r="http://schemas.openxmlformats.org/officeDocument/2006/relationships" id="261" r:id="R16916e6b1ab644f4"/>
    <p:sldId xmlns:r="http://schemas.openxmlformats.org/officeDocument/2006/relationships" id="262" r:id="R087f65da5147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c6edb0be04012" /><Relationship Type="http://schemas.openxmlformats.org/officeDocument/2006/relationships/slide" Target="/ppt/slides/slide1.xml" Id="R8dd7de4d82444191" /><Relationship Type="http://schemas.openxmlformats.org/officeDocument/2006/relationships/slide" Target="/ppt/slides/slide2.xml" Id="Ref40a0c377874f8d" /><Relationship Type="http://schemas.openxmlformats.org/officeDocument/2006/relationships/slide" Target="/ppt/slides/slide3.xml" Id="R3b1eab0beb86415f" /><Relationship Type="http://schemas.openxmlformats.org/officeDocument/2006/relationships/slide" Target="/ppt/slides/slide4.xml" Id="Rec66d104104a4e2e" /><Relationship Type="http://schemas.openxmlformats.org/officeDocument/2006/relationships/slide" Target="/ppt/slides/slide5.xml" Id="R48f0928d978a41cd" /><Relationship Type="http://schemas.openxmlformats.org/officeDocument/2006/relationships/slide" Target="/ppt/slides/slide6.xml" Id="R16916e6b1ab644f4" /><Relationship Type="http://schemas.openxmlformats.org/officeDocument/2006/relationships/slide" Target="/ppt/slides/slide7.xml" Id="R087f65da5147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8d8c7a66f47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11cc4ea304d33" /><Relationship Type="http://schemas.openxmlformats.org/officeDocument/2006/relationships/theme" Target="/ppt/slideMasters/theme/theme1.xml" Id="Rd9562b80e2cf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111cc4ea304d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7ced652ab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4deab6e9f45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b8e2777714e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f45fa19034d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b12094ee49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79eeb334540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92da431bd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