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49ae3f735f4d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776958b69d470d"/>
  </p:sldMasterIdLst>
  <p:sldIdLst>
    <p:sldId xmlns:r="http://schemas.openxmlformats.org/officeDocument/2006/relationships" id="256" r:id="R9812895ab5c24bbb"/>
    <p:sldId xmlns:r="http://schemas.openxmlformats.org/officeDocument/2006/relationships" id="257" r:id="R7508ba37206c4fee"/>
    <p:sldId xmlns:r="http://schemas.openxmlformats.org/officeDocument/2006/relationships" id="258" r:id="Re4234070aeaf42c5"/>
    <p:sldId xmlns:r="http://schemas.openxmlformats.org/officeDocument/2006/relationships" id="259" r:id="R61f399e52d7544e1"/>
    <p:sldId xmlns:r="http://schemas.openxmlformats.org/officeDocument/2006/relationships" id="260" r:id="R376e7ba1822c4dd7"/>
    <p:sldId xmlns:r="http://schemas.openxmlformats.org/officeDocument/2006/relationships" id="261" r:id="R544c7cff28f94fda"/>
    <p:sldId xmlns:r="http://schemas.openxmlformats.org/officeDocument/2006/relationships" id="262" r:id="R095afa8595964f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776958b69d470d" /><Relationship Type="http://schemas.openxmlformats.org/officeDocument/2006/relationships/slide" Target="/ppt/slides/slide1.xml" Id="R9812895ab5c24bbb" /><Relationship Type="http://schemas.openxmlformats.org/officeDocument/2006/relationships/slide" Target="/ppt/slides/slide2.xml" Id="R7508ba37206c4fee" /><Relationship Type="http://schemas.openxmlformats.org/officeDocument/2006/relationships/slide" Target="/ppt/slides/slide3.xml" Id="Re4234070aeaf42c5" /><Relationship Type="http://schemas.openxmlformats.org/officeDocument/2006/relationships/slide" Target="/ppt/slides/slide4.xml" Id="R61f399e52d7544e1" /><Relationship Type="http://schemas.openxmlformats.org/officeDocument/2006/relationships/slide" Target="/ppt/slides/slide5.xml" Id="R376e7ba1822c4dd7" /><Relationship Type="http://schemas.openxmlformats.org/officeDocument/2006/relationships/slide" Target="/ppt/slides/slide6.xml" Id="R544c7cff28f94fda" /><Relationship Type="http://schemas.openxmlformats.org/officeDocument/2006/relationships/slide" Target="/ppt/slides/slide7.xml" Id="R095afa8595964f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770d20fb5f43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59a81a62e4ed8" /><Relationship Type="http://schemas.openxmlformats.org/officeDocument/2006/relationships/theme" Target="/ppt/slideMasters/theme/theme1.xml" Id="R96f78f4cf91d47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f59a81a62e4e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0d3b6b4c941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7095c7fb34e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333141f5244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13508edd443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e304ba6d442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6b6b8439c4d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68749169f42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&amp; LAFT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&amp; LAFT EIENDOM AS ble etablert [år] og holder til i Leira I Valdres.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1 050 900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440 633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229 621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1 990 598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4 385 514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MIMEKS INVEST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KIRKEENGEN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Sylvsmedvegen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2920 Leira I Valdres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stlagr@online.no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976 908 821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