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cbf208d29c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9b19e64aba4617"/>
  </p:sldMasterIdLst>
  <p:sldIdLst>
    <p:sldId xmlns:r="http://schemas.openxmlformats.org/officeDocument/2006/relationships" id="256" r:id="Rf37bfaae140b40dc"/>
    <p:sldId xmlns:r="http://schemas.openxmlformats.org/officeDocument/2006/relationships" id="257" r:id="Ra6d70c92b9ac42ab"/>
    <p:sldId xmlns:r="http://schemas.openxmlformats.org/officeDocument/2006/relationships" id="258" r:id="R4ea4a57c054640ae"/>
    <p:sldId xmlns:r="http://schemas.openxmlformats.org/officeDocument/2006/relationships" id="259" r:id="R36a524b1a6514ccc"/>
    <p:sldId xmlns:r="http://schemas.openxmlformats.org/officeDocument/2006/relationships" id="260" r:id="R9ebe0e83f68341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b19e64aba4617" /><Relationship Type="http://schemas.openxmlformats.org/officeDocument/2006/relationships/slide" Target="/ppt/slides/slide1.xml" Id="Rf37bfaae140b40dc" /><Relationship Type="http://schemas.openxmlformats.org/officeDocument/2006/relationships/slide" Target="/ppt/slides/slide2.xml" Id="Ra6d70c92b9ac42ab" /><Relationship Type="http://schemas.openxmlformats.org/officeDocument/2006/relationships/slide" Target="/ppt/slides/slide3.xml" Id="R4ea4a57c054640ae" /><Relationship Type="http://schemas.openxmlformats.org/officeDocument/2006/relationships/slide" Target="/ppt/slides/slide4.xml" Id="R36a524b1a6514ccc" /><Relationship Type="http://schemas.openxmlformats.org/officeDocument/2006/relationships/slide" Target="/ppt/slides/slide5.xml" Id="R9ebe0e83f68341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7320e7fb8148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707f6faa84a42" /><Relationship Type="http://schemas.openxmlformats.org/officeDocument/2006/relationships/theme" Target="/ppt/slideMasters/theme/theme1.xml" Id="Rcdcd1fdce5a9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b707f6faa84a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e1e7b7028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6cee53928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fec4e12f544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3aa3c242c47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e6ae9caa440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KOKSA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KOKSA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