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a46ce7aeec4b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9f14a0cb4449e2"/>
  </p:sldMasterIdLst>
  <p:sldIdLst>
    <p:sldId xmlns:r="http://schemas.openxmlformats.org/officeDocument/2006/relationships" id="256" r:id="Rfd36cb6d75f04ccb"/>
    <p:sldId xmlns:r="http://schemas.openxmlformats.org/officeDocument/2006/relationships" id="257" r:id="R3a1c89b804c24707"/>
    <p:sldId xmlns:r="http://schemas.openxmlformats.org/officeDocument/2006/relationships" id="258" r:id="Rd7523748178a4b38"/>
    <p:sldId xmlns:r="http://schemas.openxmlformats.org/officeDocument/2006/relationships" id="259" r:id="Ra5626b47db8e44dd"/>
    <p:sldId xmlns:r="http://schemas.openxmlformats.org/officeDocument/2006/relationships" id="260" r:id="R36b608de91e24f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9f14a0cb4449e2" /><Relationship Type="http://schemas.openxmlformats.org/officeDocument/2006/relationships/slide" Target="/ppt/slides/slide1.xml" Id="Rfd36cb6d75f04ccb" /><Relationship Type="http://schemas.openxmlformats.org/officeDocument/2006/relationships/slide" Target="/ppt/slides/slide2.xml" Id="R3a1c89b804c24707" /><Relationship Type="http://schemas.openxmlformats.org/officeDocument/2006/relationships/slide" Target="/ppt/slides/slide3.xml" Id="Rd7523748178a4b38" /><Relationship Type="http://schemas.openxmlformats.org/officeDocument/2006/relationships/slide" Target="/ppt/slides/slide4.xml" Id="Ra5626b47db8e44dd" /><Relationship Type="http://schemas.openxmlformats.org/officeDocument/2006/relationships/slide" Target="/ppt/slides/slide5.xml" Id="R36b608de91e24f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610b29f4d48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af1b4702348c4" /><Relationship Type="http://schemas.openxmlformats.org/officeDocument/2006/relationships/theme" Target="/ppt/slideMasters/theme/theme1.xml" Id="Re1040f35600e46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baf1b4702348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e146ef55243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03e70c56f46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af9c1ad4f4a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01900e8a642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8c7a6e36a4b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STORETVEIT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 SOKN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81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storetveit.menighet.bergen@kirken.no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www.kirken.no/storetveit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