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a33a7a80044f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55cd7ae2fd4abb"/>
  </p:sldMasterIdLst>
  <p:sldIdLst>
    <p:sldId xmlns:r="http://schemas.openxmlformats.org/officeDocument/2006/relationships" id="256" r:id="R49b6829ee7af46c0"/>
    <p:sldId xmlns:r="http://schemas.openxmlformats.org/officeDocument/2006/relationships" id="257" r:id="R34aaa18025ec4776"/>
    <p:sldId xmlns:r="http://schemas.openxmlformats.org/officeDocument/2006/relationships" id="258" r:id="R5abe8eb86c0b48d0"/>
    <p:sldId xmlns:r="http://schemas.openxmlformats.org/officeDocument/2006/relationships" id="259" r:id="R944e4b6d7d4c4121"/>
    <p:sldId xmlns:r="http://schemas.openxmlformats.org/officeDocument/2006/relationships" id="260" r:id="R97adf99c95614a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55cd7ae2fd4abb" /><Relationship Type="http://schemas.openxmlformats.org/officeDocument/2006/relationships/slide" Target="/ppt/slides/slide1.xml" Id="R49b6829ee7af46c0" /><Relationship Type="http://schemas.openxmlformats.org/officeDocument/2006/relationships/slide" Target="/ppt/slides/slide2.xml" Id="R34aaa18025ec4776" /><Relationship Type="http://schemas.openxmlformats.org/officeDocument/2006/relationships/slide" Target="/ppt/slides/slide3.xml" Id="R5abe8eb86c0b48d0" /><Relationship Type="http://schemas.openxmlformats.org/officeDocument/2006/relationships/slide" Target="/ppt/slides/slide4.xml" Id="R944e4b6d7d4c4121" /><Relationship Type="http://schemas.openxmlformats.org/officeDocument/2006/relationships/slide" Target="/ppt/slides/slide5.xml" Id="R97adf99c95614a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b5d7e7a8b944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725ba7a6a4ec8" /><Relationship Type="http://schemas.openxmlformats.org/officeDocument/2006/relationships/theme" Target="/ppt/slideMasters/theme/theme1.xml" Id="R5d91139056f642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f725ba7a6a4e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c3813424846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6913d4e6e49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669637fd140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4e5677fed47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44aea66bb4b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RENNEBU KIRKELIGE FELLESRÅD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RENNEBU KIRKELIGE FELLESRÅD ble etablert [år] og holder til i Rennebu.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Kjerkveien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7391 Rennebu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40 23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post@rennebu.kirken.no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www.kirken.no/rennebu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976 998 650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