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fe1572aba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5a86378afd43f3"/>
  </p:sldMasterIdLst>
  <p:sldIdLst>
    <p:sldId xmlns:r="http://schemas.openxmlformats.org/officeDocument/2006/relationships" id="256" r:id="Ra603918efbbc4ce6"/>
    <p:sldId xmlns:r="http://schemas.openxmlformats.org/officeDocument/2006/relationships" id="257" r:id="Ra8e1208f3c7447a8"/>
    <p:sldId xmlns:r="http://schemas.openxmlformats.org/officeDocument/2006/relationships" id="258" r:id="Rb2d2b5330605477c"/>
    <p:sldId xmlns:r="http://schemas.openxmlformats.org/officeDocument/2006/relationships" id="259" r:id="Rc95fdfcb6d8f4b60"/>
    <p:sldId xmlns:r="http://schemas.openxmlformats.org/officeDocument/2006/relationships" id="260" r:id="R3ece10ff822241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5a86378afd43f3" /><Relationship Type="http://schemas.openxmlformats.org/officeDocument/2006/relationships/slide" Target="/ppt/slides/slide1.xml" Id="Ra603918efbbc4ce6" /><Relationship Type="http://schemas.openxmlformats.org/officeDocument/2006/relationships/slide" Target="/ppt/slides/slide2.xml" Id="Ra8e1208f3c7447a8" /><Relationship Type="http://schemas.openxmlformats.org/officeDocument/2006/relationships/slide" Target="/ppt/slides/slide3.xml" Id="Rb2d2b5330605477c" /><Relationship Type="http://schemas.openxmlformats.org/officeDocument/2006/relationships/slide" Target="/ppt/slides/slide4.xml" Id="Rc95fdfcb6d8f4b60" /><Relationship Type="http://schemas.openxmlformats.org/officeDocument/2006/relationships/slide" Target="/ppt/slides/slide5.xml" Id="R3ece10ff822241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b28038ce2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47e4805924e8c" /><Relationship Type="http://schemas.openxmlformats.org/officeDocument/2006/relationships/theme" Target="/ppt/slideMasters/theme/theme1.xml" Id="R63cfa5bd3150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e47e4805924e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57a4393d446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8cecdd106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7de8115b7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c514c33b6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147f2670442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