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1c711d56f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a53e2133794295"/>
  </p:sldMasterIdLst>
  <p:sldIdLst>
    <p:sldId xmlns:r="http://schemas.openxmlformats.org/officeDocument/2006/relationships" id="256" r:id="Rd365b63b9f0445fd"/>
    <p:sldId xmlns:r="http://schemas.openxmlformats.org/officeDocument/2006/relationships" id="257" r:id="R3c411b0ea0eb44ac"/>
    <p:sldId xmlns:r="http://schemas.openxmlformats.org/officeDocument/2006/relationships" id="258" r:id="R5a00c422d37b4325"/>
    <p:sldId xmlns:r="http://schemas.openxmlformats.org/officeDocument/2006/relationships" id="259" r:id="Ra7a44cda872a4eb9"/>
    <p:sldId xmlns:r="http://schemas.openxmlformats.org/officeDocument/2006/relationships" id="260" r:id="R5c0ecceb7dfd4d2d"/>
    <p:sldId xmlns:r="http://schemas.openxmlformats.org/officeDocument/2006/relationships" id="261" r:id="R91653eb5cd784886"/>
    <p:sldId xmlns:r="http://schemas.openxmlformats.org/officeDocument/2006/relationships" id="262" r:id="R349e7330e30c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53e2133794295" /><Relationship Type="http://schemas.openxmlformats.org/officeDocument/2006/relationships/slide" Target="/ppt/slides/slide1.xml" Id="Rd365b63b9f0445fd" /><Relationship Type="http://schemas.openxmlformats.org/officeDocument/2006/relationships/slide" Target="/ppt/slides/slide2.xml" Id="R3c411b0ea0eb44ac" /><Relationship Type="http://schemas.openxmlformats.org/officeDocument/2006/relationships/slide" Target="/ppt/slides/slide3.xml" Id="R5a00c422d37b4325" /><Relationship Type="http://schemas.openxmlformats.org/officeDocument/2006/relationships/slide" Target="/ppt/slides/slide4.xml" Id="Ra7a44cda872a4eb9" /><Relationship Type="http://schemas.openxmlformats.org/officeDocument/2006/relationships/slide" Target="/ppt/slides/slide5.xml" Id="R5c0ecceb7dfd4d2d" /><Relationship Type="http://schemas.openxmlformats.org/officeDocument/2006/relationships/slide" Target="/ppt/slides/slide6.xml" Id="R91653eb5cd784886" /><Relationship Type="http://schemas.openxmlformats.org/officeDocument/2006/relationships/slide" Target="/ppt/slides/slide7.xml" Id="R349e7330e30c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9f49d61d345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efe7e904d4309" /><Relationship Type="http://schemas.openxmlformats.org/officeDocument/2006/relationships/theme" Target="/ppt/slideMasters/theme/theme1.xml" Id="R52439412f12c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1efe7e904d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f12d49720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73abcf43247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7b03b88e94b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e61f8c291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7a402d75142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3fab72c84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e1c9216b248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REHUA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REHUA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3 628 765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44 314 019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44 873 138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INGRID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ODDVAR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ODDVAR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18 06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977 044 014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