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dc77629dfb46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5385ef454c4d12"/>
  </p:sldMasterIdLst>
  <p:sldIdLst>
    <p:sldId xmlns:r="http://schemas.openxmlformats.org/officeDocument/2006/relationships" id="256" r:id="R61657a2f2e6c4307"/>
    <p:sldId xmlns:r="http://schemas.openxmlformats.org/officeDocument/2006/relationships" id="257" r:id="R5532b484567c42fb"/>
    <p:sldId xmlns:r="http://schemas.openxmlformats.org/officeDocument/2006/relationships" id="258" r:id="Rafd45f21141c4a4b"/>
    <p:sldId xmlns:r="http://schemas.openxmlformats.org/officeDocument/2006/relationships" id="259" r:id="Rc2f634519f8748de"/>
    <p:sldId xmlns:r="http://schemas.openxmlformats.org/officeDocument/2006/relationships" id="260" r:id="Ra36e0a162ee84cb3"/>
    <p:sldId xmlns:r="http://schemas.openxmlformats.org/officeDocument/2006/relationships" id="261" r:id="Ra6b22c0477b84510"/>
    <p:sldId xmlns:r="http://schemas.openxmlformats.org/officeDocument/2006/relationships" id="262" r:id="Re7ece510a241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5385ef454c4d12" /><Relationship Type="http://schemas.openxmlformats.org/officeDocument/2006/relationships/slide" Target="/ppt/slides/slide1.xml" Id="R61657a2f2e6c4307" /><Relationship Type="http://schemas.openxmlformats.org/officeDocument/2006/relationships/slide" Target="/ppt/slides/slide2.xml" Id="R5532b484567c42fb" /><Relationship Type="http://schemas.openxmlformats.org/officeDocument/2006/relationships/slide" Target="/ppt/slides/slide3.xml" Id="Rafd45f21141c4a4b" /><Relationship Type="http://schemas.openxmlformats.org/officeDocument/2006/relationships/slide" Target="/ppt/slides/slide4.xml" Id="Rc2f634519f8748de" /><Relationship Type="http://schemas.openxmlformats.org/officeDocument/2006/relationships/slide" Target="/ppt/slides/slide5.xml" Id="Ra36e0a162ee84cb3" /><Relationship Type="http://schemas.openxmlformats.org/officeDocument/2006/relationships/slide" Target="/ppt/slides/slide6.xml" Id="Ra6b22c0477b84510" /><Relationship Type="http://schemas.openxmlformats.org/officeDocument/2006/relationships/slide" Target="/ppt/slides/slide7.xml" Id="Re7ece510a241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7f11982e54f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6f3368c5c04928" /><Relationship Type="http://schemas.openxmlformats.org/officeDocument/2006/relationships/theme" Target="/ppt/slideMasters/theme/theme1.xml" Id="R97ee3ea0599f42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6f3368c5c049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cd1be909f940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f0244e3b548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f145c2550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4de0ecc0914f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2d2e3d3c040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88240ab5641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49c10cb4c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 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TEAM AS ble etablert [år] og holder til i Hitra.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49 988 972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−7 664 170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−6 221 625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4 799 209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28 409 235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Leirvågveien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7240 Hitra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post@elektro-team.no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www.elektro-team.no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977 051 452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 TEAM AS</a:t>
            </a:r>
          </a:p>
        </p:txBody>
      </p:sp>
    </p:spTree>
  </p:cSld>
  <p:clrMapOvr>
    <a:masterClrMapping xmlns:a="http://schemas.openxmlformats.org/drawingml/2006/main"/>
  </p:clrMapOvr>
</p:sld>
</file>