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47baa18ca42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37505d7d9d46ed"/>
  </p:sldMasterIdLst>
  <p:sldIdLst>
    <p:sldId xmlns:r="http://schemas.openxmlformats.org/officeDocument/2006/relationships" id="256" r:id="Rc5cf3ea2a0ad4d8b"/>
    <p:sldId xmlns:r="http://schemas.openxmlformats.org/officeDocument/2006/relationships" id="257" r:id="Rf22f64905fef44f2"/>
    <p:sldId xmlns:r="http://schemas.openxmlformats.org/officeDocument/2006/relationships" id="258" r:id="R470d47c332864826"/>
    <p:sldId xmlns:r="http://schemas.openxmlformats.org/officeDocument/2006/relationships" id="259" r:id="Rda7be267917c44a3"/>
    <p:sldId xmlns:r="http://schemas.openxmlformats.org/officeDocument/2006/relationships" id="260" r:id="Rbdbfe15a71cb48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7505d7d9d46ed" /><Relationship Type="http://schemas.openxmlformats.org/officeDocument/2006/relationships/slide" Target="/ppt/slides/slide1.xml" Id="Rc5cf3ea2a0ad4d8b" /><Relationship Type="http://schemas.openxmlformats.org/officeDocument/2006/relationships/slide" Target="/ppt/slides/slide2.xml" Id="Rf22f64905fef44f2" /><Relationship Type="http://schemas.openxmlformats.org/officeDocument/2006/relationships/slide" Target="/ppt/slides/slide3.xml" Id="R470d47c332864826" /><Relationship Type="http://schemas.openxmlformats.org/officeDocument/2006/relationships/slide" Target="/ppt/slides/slide4.xml" Id="Rda7be267917c44a3" /><Relationship Type="http://schemas.openxmlformats.org/officeDocument/2006/relationships/slide" Target="/ppt/slides/slide5.xml" Id="Rbdbfe15a71cb48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1c65c1c234d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b4cba805d4579" /><Relationship Type="http://schemas.openxmlformats.org/officeDocument/2006/relationships/theme" Target="/ppt/slideMasters/theme/theme1.xml" Id="R6ce769f7d6af45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6b4cba805d45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a7772ef89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fae6446c1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80fb93975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1c051185c46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6672e850645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ANTIKGALLERIET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ANTIKGALLERIET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ANTIKGALLERIET AS</a:t>
            </a:r>
          </a:p>
        </p:txBody>
      </p:sp>
    </p:spTree>
  </p:cSld>
  <p:clrMapOvr>
    <a:masterClrMapping xmlns:a="http://schemas.openxmlformats.org/drawingml/2006/main"/>
  </p:clrMapOvr>
</p:sld>
</file>