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e23f73cd9942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480f6f4b974d30"/>
  </p:sldMasterIdLst>
  <p:sldIdLst>
    <p:sldId xmlns:r="http://schemas.openxmlformats.org/officeDocument/2006/relationships" id="256" r:id="R56b1d2d10b7b4464"/>
    <p:sldId xmlns:r="http://schemas.openxmlformats.org/officeDocument/2006/relationships" id="257" r:id="Rcf4547a6ab89412c"/>
    <p:sldId xmlns:r="http://schemas.openxmlformats.org/officeDocument/2006/relationships" id="258" r:id="R3c3d774aff0640ad"/>
    <p:sldId xmlns:r="http://schemas.openxmlformats.org/officeDocument/2006/relationships" id="259" r:id="Rdced2965c02f497d"/>
    <p:sldId xmlns:r="http://schemas.openxmlformats.org/officeDocument/2006/relationships" id="260" r:id="R28018103e77541d8"/>
    <p:sldId xmlns:r="http://schemas.openxmlformats.org/officeDocument/2006/relationships" id="261" r:id="Rf69ff6e8d1524ea4"/>
    <p:sldId xmlns:r="http://schemas.openxmlformats.org/officeDocument/2006/relationships" id="262" r:id="R89f3b89b0ced43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80f6f4b974d30" /><Relationship Type="http://schemas.openxmlformats.org/officeDocument/2006/relationships/slide" Target="/ppt/slides/slide1.xml" Id="R56b1d2d10b7b4464" /><Relationship Type="http://schemas.openxmlformats.org/officeDocument/2006/relationships/slide" Target="/ppt/slides/slide2.xml" Id="Rcf4547a6ab89412c" /><Relationship Type="http://schemas.openxmlformats.org/officeDocument/2006/relationships/slide" Target="/ppt/slides/slide3.xml" Id="R3c3d774aff0640ad" /><Relationship Type="http://schemas.openxmlformats.org/officeDocument/2006/relationships/slide" Target="/ppt/slides/slide4.xml" Id="Rdced2965c02f497d" /><Relationship Type="http://schemas.openxmlformats.org/officeDocument/2006/relationships/slide" Target="/ppt/slides/slide5.xml" Id="R28018103e77541d8" /><Relationship Type="http://schemas.openxmlformats.org/officeDocument/2006/relationships/slide" Target="/ppt/slides/slide6.xml" Id="Rf69ff6e8d1524ea4" /><Relationship Type="http://schemas.openxmlformats.org/officeDocument/2006/relationships/slide" Target="/ppt/slides/slide7.xml" Id="R89f3b89b0ced43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c63e758e244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95c85c7c34aa7" /><Relationship Type="http://schemas.openxmlformats.org/officeDocument/2006/relationships/theme" Target="/ppt/slideMasters/theme/theme1.xml" Id="R9e77f73220ec47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295c85c7c34a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f5cb3ab4644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aea1ddd2841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9d5e666214a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606fb072546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df38e875f4d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75a269d9f46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6109e7e024c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 ENGROS LEVANGER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 ENGROS LEVANGER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175 226 885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−4 869 759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−4 247 419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14 677 153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44 156 998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 MIDT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Gråmyrbakken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7608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08 13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