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90d0f1cc8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d83d0aaf94f38"/>
  </p:sldMasterIdLst>
  <p:sldIdLst>
    <p:sldId xmlns:r="http://schemas.openxmlformats.org/officeDocument/2006/relationships" id="256" r:id="R5431929a48504041"/>
    <p:sldId xmlns:r="http://schemas.openxmlformats.org/officeDocument/2006/relationships" id="257" r:id="R101a0251c00f40d5"/>
    <p:sldId xmlns:r="http://schemas.openxmlformats.org/officeDocument/2006/relationships" id="258" r:id="Red5e90958a8546bb"/>
    <p:sldId xmlns:r="http://schemas.openxmlformats.org/officeDocument/2006/relationships" id="259" r:id="R853cb218d5de4665"/>
    <p:sldId xmlns:r="http://schemas.openxmlformats.org/officeDocument/2006/relationships" id="260" r:id="R5a69616ee3d94569"/>
    <p:sldId xmlns:r="http://schemas.openxmlformats.org/officeDocument/2006/relationships" id="261" r:id="Rbadf1c33d1364521"/>
    <p:sldId xmlns:r="http://schemas.openxmlformats.org/officeDocument/2006/relationships" id="262" r:id="R709f58c14a7d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d83d0aaf94f38" /><Relationship Type="http://schemas.openxmlformats.org/officeDocument/2006/relationships/slide" Target="/ppt/slides/slide1.xml" Id="R5431929a48504041" /><Relationship Type="http://schemas.openxmlformats.org/officeDocument/2006/relationships/slide" Target="/ppt/slides/slide2.xml" Id="R101a0251c00f40d5" /><Relationship Type="http://schemas.openxmlformats.org/officeDocument/2006/relationships/slide" Target="/ppt/slides/slide3.xml" Id="Red5e90958a8546bb" /><Relationship Type="http://schemas.openxmlformats.org/officeDocument/2006/relationships/slide" Target="/ppt/slides/slide4.xml" Id="R853cb218d5de4665" /><Relationship Type="http://schemas.openxmlformats.org/officeDocument/2006/relationships/slide" Target="/ppt/slides/slide5.xml" Id="R5a69616ee3d94569" /><Relationship Type="http://schemas.openxmlformats.org/officeDocument/2006/relationships/slide" Target="/ppt/slides/slide6.xml" Id="Rbadf1c33d1364521" /><Relationship Type="http://schemas.openxmlformats.org/officeDocument/2006/relationships/slide" Target="/ppt/slides/slide7.xml" Id="R709f58c14a7d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72d7d6ebb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892a2e534395" /><Relationship Type="http://schemas.openxmlformats.org/officeDocument/2006/relationships/theme" Target="/ppt/slideMasters/theme/theme1.xml" Id="Rbd58c54e0e59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2892a2e53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95476c3b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7a2dcfbcb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ebfdadb25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cc59e844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17df4cc6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e4411fb9b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2a2b4cc5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