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f9df97a15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4d510de894002"/>
  </p:sldMasterIdLst>
  <p:sldIdLst>
    <p:sldId xmlns:r="http://schemas.openxmlformats.org/officeDocument/2006/relationships" id="256" r:id="R454b9fb54c09414a"/>
    <p:sldId xmlns:r="http://schemas.openxmlformats.org/officeDocument/2006/relationships" id="257" r:id="R76baeb7efc564f80"/>
    <p:sldId xmlns:r="http://schemas.openxmlformats.org/officeDocument/2006/relationships" id="258" r:id="R2b652744bc4a40f4"/>
    <p:sldId xmlns:r="http://schemas.openxmlformats.org/officeDocument/2006/relationships" id="259" r:id="R19faaa11978d4650"/>
    <p:sldId xmlns:r="http://schemas.openxmlformats.org/officeDocument/2006/relationships" id="260" r:id="R522ece19349b4915"/>
    <p:sldId xmlns:r="http://schemas.openxmlformats.org/officeDocument/2006/relationships" id="261" r:id="R450cee3ca20f4d3d"/>
    <p:sldId xmlns:r="http://schemas.openxmlformats.org/officeDocument/2006/relationships" id="262" r:id="R7365753ec2b8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4d510de894002" /><Relationship Type="http://schemas.openxmlformats.org/officeDocument/2006/relationships/slide" Target="/ppt/slides/slide1.xml" Id="R454b9fb54c09414a" /><Relationship Type="http://schemas.openxmlformats.org/officeDocument/2006/relationships/slide" Target="/ppt/slides/slide2.xml" Id="R76baeb7efc564f80" /><Relationship Type="http://schemas.openxmlformats.org/officeDocument/2006/relationships/slide" Target="/ppt/slides/slide3.xml" Id="R2b652744bc4a40f4" /><Relationship Type="http://schemas.openxmlformats.org/officeDocument/2006/relationships/slide" Target="/ppt/slides/slide4.xml" Id="R19faaa11978d4650" /><Relationship Type="http://schemas.openxmlformats.org/officeDocument/2006/relationships/slide" Target="/ppt/slides/slide5.xml" Id="R522ece19349b4915" /><Relationship Type="http://schemas.openxmlformats.org/officeDocument/2006/relationships/slide" Target="/ppt/slides/slide6.xml" Id="R450cee3ca20f4d3d" /><Relationship Type="http://schemas.openxmlformats.org/officeDocument/2006/relationships/slide" Target="/ppt/slides/slide7.xml" Id="R7365753ec2b8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a4c2d42ff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1b073a29d4b62" /><Relationship Type="http://schemas.openxmlformats.org/officeDocument/2006/relationships/theme" Target="/ppt/slideMasters/theme/theme1.xml" Id="R1890a75fff73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1b073a29d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6f23906bb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cc5fcbeac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d68e930047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822b11019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5b6a8913e4c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3053c3f8f4a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0798290f2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