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e92700408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893aee11494e16"/>
  </p:sldMasterIdLst>
  <p:sldIdLst>
    <p:sldId xmlns:r="http://schemas.openxmlformats.org/officeDocument/2006/relationships" id="256" r:id="R2aab8f08ef5e45c2"/>
    <p:sldId xmlns:r="http://schemas.openxmlformats.org/officeDocument/2006/relationships" id="257" r:id="R4662c319fdec44a0"/>
    <p:sldId xmlns:r="http://schemas.openxmlformats.org/officeDocument/2006/relationships" id="258" r:id="Rdc17b9d5c52e4cd0"/>
    <p:sldId xmlns:r="http://schemas.openxmlformats.org/officeDocument/2006/relationships" id="259" r:id="Raa2e61debb76478d"/>
    <p:sldId xmlns:r="http://schemas.openxmlformats.org/officeDocument/2006/relationships" id="260" r:id="R6bceeb2c92f24faa"/>
    <p:sldId xmlns:r="http://schemas.openxmlformats.org/officeDocument/2006/relationships" id="261" r:id="R4687c6f7f1334286"/>
    <p:sldId xmlns:r="http://schemas.openxmlformats.org/officeDocument/2006/relationships" id="262" r:id="Rab175e6d2d9c47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93aee11494e16" /><Relationship Type="http://schemas.openxmlformats.org/officeDocument/2006/relationships/slide" Target="/ppt/slides/slide1.xml" Id="R2aab8f08ef5e45c2" /><Relationship Type="http://schemas.openxmlformats.org/officeDocument/2006/relationships/slide" Target="/ppt/slides/slide2.xml" Id="R4662c319fdec44a0" /><Relationship Type="http://schemas.openxmlformats.org/officeDocument/2006/relationships/slide" Target="/ppt/slides/slide3.xml" Id="Rdc17b9d5c52e4cd0" /><Relationship Type="http://schemas.openxmlformats.org/officeDocument/2006/relationships/slide" Target="/ppt/slides/slide4.xml" Id="Raa2e61debb76478d" /><Relationship Type="http://schemas.openxmlformats.org/officeDocument/2006/relationships/slide" Target="/ppt/slides/slide5.xml" Id="R6bceeb2c92f24faa" /><Relationship Type="http://schemas.openxmlformats.org/officeDocument/2006/relationships/slide" Target="/ppt/slides/slide6.xml" Id="R4687c6f7f1334286" /><Relationship Type="http://schemas.openxmlformats.org/officeDocument/2006/relationships/slide" Target="/ppt/slides/slide7.xml" Id="Rab175e6d2d9c47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9315f12364d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131c634d14686" /><Relationship Type="http://schemas.openxmlformats.org/officeDocument/2006/relationships/theme" Target="/ppt/slideMasters/theme/theme1.xml" Id="R79e9c30084c0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131c634d1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00d5b713a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f93097936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121889e7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8feb92dc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ce3e363442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1996177744e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738a82ba6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