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1408bbfea249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74d94d33de48e5"/>
  </p:sldMasterIdLst>
  <p:sldIdLst>
    <p:sldId xmlns:r="http://schemas.openxmlformats.org/officeDocument/2006/relationships" id="256" r:id="R4043c0b8075f4e27"/>
    <p:sldId xmlns:r="http://schemas.openxmlformats.org/officeDocument/2006/relationships" id="257" r:id="Rfe537411ad094198"/>
    <p:sldId xmlns:r="http://schemas.openxmlformats.org/officeDocument/2006/relationships" id="258" r:id="R5ede4148c076462b"/>
    <p:sldId xmlns:r="http://schemas.openxmlformats.org/officeDocument/2006/relationships" id="259" r:id="R12352dd9cbd44b0a"/>
    <p:sldId xmlns:r="http://schemas.openxmlformats.org/officeDocument/2006/relationships" id="260" r:id="R9f81665ea82b497d"/>
    <p:sldId xmlns:r="http://schemas.openxmlformats.org/officeDocument/2006/relationships" id="261" r:id="Rf3ac12669c674da1"/>
    <p:sldId xmlns:r="http://schemas.openxmlformats.org/officeDocument/2006/relationships" id="262" r:id="R202d6ffb97784a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74d94d33de48e5" /><Relationship Type="http://schemas.openxmlformats.org/officeDocument/2006/relationships/slide" Target="/ppt/slides/slide1.xml" Id="R4043c0b8075f4e27" /><Relationship Type="http://schemas.openxmlformats.org/officeDocument/2006/relationships/slide" Target="/ppt/slides/slide2.xml" Id="Rfe537411ad094198" /><Relationship Type="http://schemas.openxmlformats.org/officeDocument/2006/relationships/slide" Target="/ppt/slides/slide3.xml" Id="R5ede4148c076462b" /><Relationship Type="http://schemas.openxmlformats.org/officeDocument/2006/relationships/slide" Target="/ppt/slides/slide4.xml" Id="R12352dd9cbd44b0a" /><Relationship Type="http://schemas.openxmlformats.org/officeDocument/2006/relationships/slide" Target="/ppt/slides/slide5.xml" Id="R9f81665ea82b497d" /><Relationship Type="http://schemas.openxmlformats.org/officeDocument/2006/relationships/slide" Target="/ppt/slides/slide6.xml" Id="Rf3ac12669c674da1" /><Relationship Type="http://schemas.openxmlformats.org/officeDocument/2006/relationships/slide" Target="/ppt/slides/slide7.xml" Id="R202d6ffb97784a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b0b7617c324a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a438879d74543" /><Relationship Type="http://schemas.openxmlformats.org/officeDocument/2006/relationships/theme" Target="/ppt/slideMasters/theme/theme1.xml" Id="R0a9ce0594b0f47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6a438879d745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dc3d664504b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c7766b7244b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ef25d1bd749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3acacf4b44e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f1e0cb5cd4c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9abe1ec6c43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3d09bec6b44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MAX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 EIENDOM AS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1 298 780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51 535 663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96 160 758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Henningsen, Chr. Jensens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98 91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977 524 539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