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e864dcc68040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c86a9ab5324468"/>
  </p:sldMasterIdLst>
  <p:sldIdLst>
    <p:sldId xmlns:r="http://schemas.openxmlformats.org/officeDocument/2006/relationships" id="256" r:id="R8e03f5bcbe224b8d"/>
    <p:sldId xmlns:r="http://schemas.openxmlformats.org/officeDocument/2006/relationships" id="257" r:id="R4ffc7093105b459d"/>
    <p:sldId xmlns:r="http://schemas.openxmlformats.org/officeDocument/2006/relationships" id="258" r:id="Rad0698f061104c0c"/>
    <p:sldId xmlns:r="http://schemas.openxmlformats.org/officeDocument/2006/relationships" id="259" r:id="Rccd7dee141914e98"/>
    <p:sldId xmlns:r="http://schemas.openxmlformats.org/officeDocument/2006/relationships" id="260" r:id="Re49e526db82a4e91"/>
    <p:sldId xmlns:r="http://schemas.openxmlformats.org/officeDocument/2006/relationships" id="261" r:id="Rfad830f790f142a5"/>
    <p:sldId xmlns:r="http://schemas.openxmlformats.org/officeDocument/2006/relationships" id="262" r:id="R2fbcde23d58245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c86a9ab5324468" /><Relationship Type="http://schemas.openxmlformats.org/officeDocument/2006/relationships/slide" Target="/ppt/slides/slide1.xml" Id="R8e03f5bcbe224b8d" /><Relationship Type="http://schemas.openxmlformats.org/officeDocument/2006/relationships/slide" Target="/ppt/slides/slide2.xml" Id="R4ffc7093105b459d" /><Relationship Type="http://schemas.openxmlformats.org/officeDocument/2006/relationships/slide" Target="/ppt/slides/slide3.xml" Id="Rad0698f061104c0c" /><Relationship Type="http://schemas.openxmlformats.org/officeDocument/2006/relationships/slide" Target="/ppt/slides/slide4.xml" Id="Rccd7dee141914e98" /><Relationship Type="http://schemas.openxmlformats.org/officeDocument/2006/relationships/slide" Target="/ppt/slides/slide5.xml" Id="Re49e526db82a4e91" /><Relationship Type="http://schemas.openxmlformats.org/officeDocument/2006/relationships/slide" Target="/ppt/slides/slide6.xml" Id="Rfad830f790f142a5" /><Relationship Type="http://schemas.openxmlformats.org/officeDocument/2006/relationships/slide" Target="/ppt/slides/slide7.xml" Id="R2fbcde23d58245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d4d983605742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0bfc59fa240f7" /><Relationship Type="http://schemas.openxmlformats.org/officeDocument/2006/relationships/theme" Target="/ppt/slideMasters/theme/theme1.xml" Id="R3c42fc2a847f49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40bfc59fa240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3e1ca63424a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e3dda90e441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24703c30049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b3e3c15db4c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9bc7c5fc44b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6b256f29143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e6117163740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BYGGESAKSRÅDGIVNING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BYGGESAKSRÅDGIVNING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3 297 182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752 587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1 706 229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THORSNES LIV WALLERBY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post@byggesaksradgivning.no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977 545 439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