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ff5c488d4748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b8f750654a481a"/>
  </p:sldMasterIdLst>
  <p:sldIdLst>
    <p:sldId xmlns:r="http://schemas.openxmlformats.org/officeDocument/2006/relationships" id="256" r:id="Re452ab9b67274bed"/>
    <p:sldId xmlns:r="http://schemas.openxmlformats.org/officeDocument/2006/relationships" id="257" r:id="R83d1934b52274403"/>
    <p:sldId xmlns:r="http://schemas.openxmlformats.org/officeDocument/2006/relationships" id="258" r:id="R7739b0e3835f45b2"/>
    <p:sldId xmlns:r="http://schemas.openxmlformats.org/officeDocument/2006/relationships" id="259" r:id="Rb0b0a04a8b844661"/>
    <p:sldId xmlns:r="http://schemas.openxmlformats.org/officeDocument/2006/relationships" id="260" r:id="R6c1a64b9cdb14d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b8f750654a481a" /><Relationship Type="http://schemas.openxmlformats.org/officeDocument/2006/relationships/slide" Target="/ppt/slides/slide1.xml" Id="Re452ab9b67274bed" /><Relationship Type="http://schemas.openxmlformats.org/officeDocument/2006/relationships/slide" Target="/ppt/slides/slide2.xml" Id="R83d1934b52274403" /><Relationship Type="http://schemas.openxmlformats.org/officeDocument/2006/relationships/slide" Target="/ppt/slides/slide3.xml" Id="R7739b0e3835f45b2" /><Relationship Type="http://schemas.openxmlformats.org/officeDocument/2006/relationships/slide" Target="/ppt/slides/slide4.xml" Id="Rb0b0a04a8b844661" /><Relationship Type="http://schemas.openxmlformats.org/officeDocument/2006/relationships/slide" Target="/ppt/slides/slide5.xml" Id="R6c1a64b9cdb14d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83a7941ae541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bd69222724c37" /><Relationship Type="http://schemas.openxmlformats.org/officeDocument/2006/relationships/theme" Target="/ppt/slideMasters/theme/theme1.xml" Id="R476de3084d1d4d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7bd69222724c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f5a10801e41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c143fdd334e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76f2651e049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84cfc90f54c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649420c2d40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 PERSSON INVEST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 PERSSON INVEST ble etablert [år] og holder til i Se-831 25 Østersund.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 380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Se-831 25 Østersund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