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87942f923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1b3a711744045"/>
  </p:sldMasterIdLst>
  <p:sldIdLst>
    <p:sldId xmlns:r="http://schemas.openxmlformats.org/officeDocument/2006/relationships" id="256" r:id="Re48267306da74d1d"/>
    <p:sldId xmlns:r="http://schemas.openxmlformats.org/officeDocument/2006/relationships" id="257" r:id="Rf3a991281cf04320"/>
    <p:sldId xmlns:r="http://schemas.openxmlformats.org/officeDocument/2006/relationships" id="258" r:id="R44b4b19ccdd94322"/>
    <p:sldId xmlns:r="http://schemas.openxmlformats.org/officeDocument/2006/relationships" id="259" r:id="Rb6fb1baaf25242f1"/>
    <p:sldId xmlns:r="http://schemas.openxmlformats.org/officeDocument/2006/relationships" id="260" r:id="Re0c1f7c915e6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1b3a711744045" /><Relationship Type="http://schemas.openxmlformats.org/officeDocument/2006/relationships/slide" Target="/ppt/slides/slide1.xml" Id="Re48267306da74d1d" /><Relationship Type="http://schemas.openxmlformats.org/officeDocument/2006/relationships/slide" Target="/ppt/slides/slide2.xml" Id="Rf3a991281cf04320" /><Relationship Type="http://schemas.openxmlformats.org/officeDocument/2006/relationships/slide" Target="/ppt/slides/slide3.xml" Id="R44b4b19ccdd94322" /><Relationship Type="http://schemas.openxmlformats.org/officeDocument/2006/relationships/slide" Target="/ppt/slides/slide4.xml" Id="Rb6fb1baaf25242f1" /><Relationship Type="http://schemas.openxmlformats.org/officeDocument/2006/relationships/slide" Target="/ppt/slides/slide5.xml" Id="Re0c1f7c915e6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49531fd1b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377750e74cc5" /><Relationship Type="http://schemas.openxmlformats.org/officeDocument/2006/relationships/theme" Target="/ppt/slideMasters/theme/theme1.xml" Id="R28adfff0da38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e377750e7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801ac728c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d1c564ad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0c34df65c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7b615f06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2b7d22d7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PERSSON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PERSSON INVEST ble etablert [år] og holder til i Se-831 25 Østersund.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Box 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Se-831 25 Østersund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