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bd033d024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014f0a0ac4383"/>
  </p:sldMasterIdLst>
  <p:sldIdLst>
    <p:sldId xmlns:r="http://schemas.openxmlformats.org/officeDocument/2006/relationships" id="256" r:id="R1ee60079451a4177"/>
    <p:sldId xmlns:r="http://schemas.openxmlformats.org/officeDocument/2006/relationships" id="257" r:id="Rbb585c9546124d7c"/>
    <p:sldId xmlns:r="http://schemas.openxmlformats.org/officeDocument/2006/relationships" id="258" r:id="R8a0582ba995b4d04"/>
    <p:sldId xmlns:r="http://schemas.openxmlformats.org/officeDocument/2006/relationships" id="259" r:id="R66a108c1c2044207"/>
    <p:sldId xmlns:r="http://schemas.openxmlformats.org/officeDocument/2006/relationships" id="260" r:id="R5b8fc9164de4495b"/>
    <p:sldId xmlns:r="http://schemas.openxmlformats.org/officeDocument/2006/relationships" id="261" r:id="R665b81900c014770"/>
    <p:sldId xmlns:r="http://schemas.openxmlformats.org/officeDocument/2006/relationships" id="262" r:id="Rfa25ea2c0707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014f0a0ac4383" /><Relationship Type="http://schemas.openxmlformats.org/officeDocument/2006/relationships/slide" Target="/ppt/slides/slide1.xml" Id="R1ee60079451a4177" /><Relationship Type="http://schemas.openxmlformats.org/officeDocument/2006/relationships/slide" Target="/ppt/slides/slide2.xml" Id="Rbb585c9546124d7c" /><Relationship Type="http://schemas.openxmlformats.org/officeDocument/2006/relationships/slide" Target="/ppt/slides/slide3.xml" Id="R8a0582ba995b4d04" /><Relationship Type="http://schemas.openxmlformats.org/officeDocument/2006/relationships/slide" Target="/ppt/slides/slide4.xml" Id="R66a108c1c2044207" /><Relationship Type="http://schemas.openxmlformats.org/officeDocument/2006/relationships/slide" Target="/ppt/slides/slide5.xml" Id="R5b8fc9164de4495b" /><Relationship Type="http://schemas.openxmlformats.org/officeDocument/2006/relationships/slide" Target="/ppt/slides/slide6.xml" Id="R665b81900c014770" /><Relationship Type="http://schemas.openxmlformats.org/officeDocument/2006/relationships/slide" Target="/ppt/slides/slide7.xml" Id="Rfa25ea2c0707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a9bbe9595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ca034162f4270" /><Relationship Type="http://schemas.openxmlformats.org/officeDocument/2006/relationships/theme" Target="/ppt/slideMasters/theme/theme1.xml" Id="Rf701e04ef544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ca034162f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7974236ec43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83884d19e46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a7f891024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e1609d90a43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352194356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c57d550974c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a5bfb9eb3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 MAGIC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 MAGIC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14 224 429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14 295 364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SLETTINGDALEN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Helgerødveien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post@designmagic.no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www.designmagic.no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