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3b3c3f56c345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2c815e9e5149e6"/>
  </p:sldMasterIdLst>
  <p:sldIdLst>
    <p:sldId xmlns:r="http://schemas.openxmlformats.org/officeDocument/2006/relationships" id="256" r:id="R78bb4a9ef5e84605"/>
    <p:sldId xmlns:r="http://schemas.openxmlformats.org/officeDocument/2006/relationships" id="257" r:id="R782c901a67334fe2"/>
    <p:sldId xmlns:r="http://schemas.openxmlformats.org/officeDocument/2006/relationships" id="258" r:id="R614ab869f185451c"/>
    <p:sldId xmlns:r="http://schemas.openxmlformats.org/officeDocument/2006/relationships" id="259" r:id="R9fbc28e50cf44d57"/>
    <p:sldId xmlns:r="http://schemas.openxmlformats.org/officeDocument/2006/relationships" id="260" r:id="R489b0c39d9844f2b"/>
    <p:sldId xmlns:r="http://schemas.openxmlformats.org/officeDocument/2006/relationships" id="261" r:id="Rd4707faa38554697"/>
    <p:sldId xmlns:r="http://schemas.openxmlformats.org/officeDocument/2006/relationships" id="262" r:id="R760717ff05184a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2c815e9e5149e6" /><Relationship Type="http://schemas.openxmlformats.org/officeDocument/2006/relationships/slide" Target="/ppt/slides/slide1.xml" Id="R78bb4a9ef5e84605" /><Relationship Type="http://schemas.openxmlformats.org/officeDocument/2006/relationships/slide" Target="/ppt/slides/slide2.xml" Id="R782c901a67334fe2" /><Relationship Type="http://schemas.openxmlformats.org/officeDocument/2006/relationships/slide" Target="/ppt/slides/slide3.xml" Id="R614ab869f185451c" /><Relationship Type="http://schemas.openxmlformats.org/officeDocument/2006/relationships/slide" Target="/ppt/slides/slide4.xml" Id="R9fbc28e50cf44d57" /><Relationship Type="http://schemas.openxmlformats.org/officeDocument/2006/relationships/slide" Target="/ppt/slides/slide5.xml" Id="R489b0c39d9844f2b" /><Relationship Type="http://schemas.openxmlformats.org/officeDocument/2006/relationships/slide" Target="/ppt/slides/slide6.xml" Id="Rd4707faa38554697" /><Relationship Type="http://schemas.openxmlformats.org/officeDocument/2006/relationships/slide" Target="/ppt/slides/slide7.xml" Id="R760717ff05184a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5ae44e7c1845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349286bfe4181" /><Relationship Type="http://schemas.openxmlformats.org/officeDocument/2006/relationships/theme" Target="/ppt/slideMasters/theme/theme1.xml" Id="R3022da3b44304a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5349286bfe41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53ffb68624f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4e212ed6343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2eee5e5ed40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b3bb33a544c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3bf61d26d45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7fa1f671840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fc92abdc445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SKEIE KAPPA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KAPPA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867 145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−746 025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−12 693 690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390 657 968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399 946 869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TRYM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979 287 607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