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f696f2eeb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fbbcba54e14737"/>
  </p:sldMasterIdLst>
  <p:sldIdLst>
    <p:sldId xmlns:r="http://schemas.openxmlformats.org/officeDocument/2006/relationships" id="256" r:id="Ra5e8f3d9e8934ade"/>
    <p:sldId xmlns:r="http://schemas.openxmlformats.org/officeDocument/2006/relationships" id="257" r:id="R6b5fe34448f246c1"/>
    <p:sldId xmlns:r="http://schemas.openxmlformats.org/officeDocument/2006/relationships" id="258" r:id="R43a88e48338f484c"/>
    <p:sldId xmlns:r="http://schemas.openxmlformats.org/officeDocument/2006/relationships" id="259" r:id="R0add0a999a234754"/>
    <p:sldId xmlns:r="http://schemas.openxmlformats.org/officeDocument/2006/relationships" id="260" r:id="Red2b64335e4141b2"/>
    <p:sldId xmlns:r="http://schemas.openxmlformats.org/officeDocument/2006/relationships" id="261" r:id="R9336b90d4bd54d8a"/>
    <p:sldId xmlns:r="http://schemas.openxmlformats.org/officeDocument/2006/relationships" id="262" r:id="Rfc06f631b54e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bbcba54e14737" /><Relationship Type="http://schemas.openxmlformats.org/officeDocument/2006/relationships/slide" Target="/ppt/slides/slide1.xml" Id="Ra5e8f3d9e8934ade" /><Relationship Type="http://schemas.openxmlformats.org/officeDocument/2006/relationships/slide" Target="/ppt/slides/slide2.xml" Id="R6b5fe34448f246c1" /><Relationship Type="http://schemas.openxmlformats.org/officeDocument/2006/relationships/slide" Target="/ppt/slides/slide3.xml" Id="R43a88e48338f484c" /><Relationship Type="http://schemas.openxmlformats.org/officeDocument/2006/relationships/slide" Target="/ppt/slides/slide4.xml" Id="R0add0a999a234754" /><Relationship Type="http://schemas.openxmlformats.org/officeDocument/2006/relationships/slide" Target="/ppt/slides/slide5.xml" Id="Red2b64335e4141b2" /><Relationship Type="http://schemas.openxmlformats.org/officeDocument/2006/relationships/slide" Target="/ppt/slides/slide6.xml" Id="R9336b90d4bd54d8a" /><Relationship Type="http://schemas.openxmlformats.org/officeDocument/2006/relationships/slide" Target="/ppt/slides/slide7.xml" Id="Rfc06f631b54e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a4738077e42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6c44696b040a9" /><Relationship Type="http://schemas.openxmlformats.org/officeDocument/2006/relationships/theme" Target="/ppt/slideMasters/theme/theme1.xml" Id="Rb14974944b8c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6c44696b0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bcaec153b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61e4a1869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2ea619449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a5963faa9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7141dca4f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c6c2e0f944f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139248edf49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SKEIE KAPPA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KAPPA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−746 025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−12 693 690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390 657 968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399 946 869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SKEIE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