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9b3eedee6143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2b293c66024efa"/>
  </p:sldMasterIdLst>
  <p:sldIdLst>
    <p:sldId xmlns:r="http://schemas.openxmlformats.org/officeDocument/2006/relationships" id="256" r:id="R857d0eda7e0d4014"/>
    <p:sldId xmlns:r="http://schemas.openxmlformats.org/officeDocument/2006/relationships" id="257" r:id="Rd408d5ff88304349"/>
    <p:sldId xmlns:r="http://schemas.openxmlformats.org/officeDocument/2006/relationships" id="258" r:id="R6acdd758dc1444d9"/>
    <p:sldId xmlns:r="http://schemas.openxmlformats.org/officeDocument/2006/relationships" id="259" r:id="Rf3e03d705872430b"/>
    <p:sldId xmlns:r="http://schemas.openxmlformats.org/officeDocument/2006/relationships" id="260" r:id="Re41fd876074043a7"/>
    <p:sldId xmlns:r="http://schemas.openxmlformats.org/officeDocument/2006/relationships" id="261" r:id="Rc814a543124b428c"/>
    <p:sldId xmlns:r="http://schemas.openxmlformats.org/officeDocument/2006/relationships" id="262" r:id="R79987734a65042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b293c66024efa" /><Relationship Type="http://schemas.openxmlformats.org/officeDocument/2006/relationships/slide" Target="/ppt/slides/slide1.xml" Id="R857d0eda7e0d4014" /><Relationship Type="http://schemas.openxmlformats.org/officeDocument/2006/relationships/slide" Target="/ppt/slides/slide2.xml" Id="Rd408d5ff88304349" /><Relationship Type="http://schemas.openxmlformats.org/officeDocument/2006/relationships/slide" Target="/ppt/slides/slide3.xml" Id="R6acdd758dc1444d9" /><Relationship Type="http://schemas.openxmlformats.org/officeDocument/2006/relationships/slide" Target="/ppt/slides/slide4.xml" Id="Rf3e03d705872430b" /><Relationship Type="http://schemas.openxmlformats.org/officeDocument/2006/relationships/slide" Target="/ppt/slides/slide5.xml" Id="Re41fd876074043a7" /><Relationship Type="http://schemas.openxmlformats.org/officeDocument/2006/relationships/slide" Target="/ppt/slides/slide6.xml" Id="Rc814a543124b428c" /><Relationship Type="http://schemas.openxmlformats.org/officeDocument/2006/relationships/slide" Target="/ppt/slides/slide7.xml" Id="R79987734a65042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a1b87cc0547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49a0d591b4d3a" /><Relationship Type="http://schemas.openxmlformats.org/officeDocument/2006/relationships/theme" Target="/ppt/slideMasters/theme/theme1.xml" Id="Rc89dc23070e64a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449a0d591b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9d3252c14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0865a993e4a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14e3ee4947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aaed37e4346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badc6c18b4c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fa61681cf43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453c1bdb7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ELEKTRO-TERM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7 552 969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10 434 449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31 788 383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AB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 1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SIRE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NARVE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