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d188b596bd4c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07a80c72374f10"/>
  </p:sldMasterIdLst>
  <p:sldIdLst>
    <p:sldId xmlns:r="http://schemas.openxmlformats.org/officeDocument/2006/relationships" id="256" r:id="Ra2be0ca35f2a47fd"/>
    <p:sldId xmlns:r="http://schemas.openxmlformats.org/officeDocument/2006/relationships" id="257" r:id="R605e0960f7ee4c5b"/>
    <p:sldId xmlns:r="http://schemas.openxmlformats.org/officeDocument/2006/relationships" id="258" r:id="R86cace33697d4868"/>
    <p:sldId xmlns:r="http://schemas.openxmlformats.org/officeDocument/2006/relationships" id="259" r:id="R8876e3c2965749da"/>
    <p:sldId xmlns:r="http://schemas.openxmlformats.org/officeDocument/2006/relationships" id="260" r:id="R68fa550e0d02469a"/>
    <p:sldId xmlns:r="http://schemas.openxmlformats.org/officeDocument/2006/relationships" id="261" r:id="R622ba96c96e54bd8"/>
    <p:sldId xmlns:r="http://schemas.openxmlformats.org/officeDocument/2006/relationships" id="262" r:id="R894b79ea2b0646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07a80c72374f10" /><Relationship Type="http://schemas.openxmlformats.org/officeDocument/2006/relationships/slide" Target="/ppt/slides/slide1.xml" Id="Ra2be0ca35f2a47fd" /><Relationship Type="http://schemas.openxmlformats.org/officeDocument/2006/relationships/slide" Target="/ppt/slides/slide2.xml" Id="R605e0960f7ee4c5b" /><Relationship Type="http://schemas.openxmlformats.org/officeDocument/2006/relationships/slide" Target="/ppt/slides/slide3.xml" Id="R86cace33697d4868" /><Relationship Type="http://schemas.openxmlformats.org/officeDocument/2006/relationships/slide" Target="/ppt/slides/slide4.xml" Id="R8876e3c2965749da" /><Relationship Type="http://schemas.openxmlformats.org/officeDocument/2006/relationships/slide" Target="/ppt/slides/slide5.xml" Id="R68fa550e0d02469a" /><Relationship Type="http://schemas.openxmlformats.org/officeDocument/2006/relationships/slide" Target="/ppt/slides/slide6.xml" Id="R622ba96c96e54bd8" /><Relationship Type="http://schemas.openxmlformats.org/officeDocument/2006/relationships/slide" Target="/ppt/slides/slide7.xml" Id="R894b79ea2b0646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7cc718227447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df06360f646fd" /><Relationship Type="http://schemas.openxmlformats.org/officeDocument/2006/relationships/theme" Target="/ppt/slideMasters/theme/theme1.xml" Id="R802d1d2a599b48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4df06360f646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4315767f449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39f9ed9e546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b64fdc07f48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9bf9d526549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2160d6a374c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151fe70a940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c64a0a87544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AKC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AKC ARKITEKTER AS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1 369 247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379 410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1 689 236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Ordfører Voldens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1850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979 465 939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