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20c9dff4147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d5e380fdb4e98"/>
  </p:sldMasterIdLst>
  <p:sldIdLst>
    <p:sldId xmlns:r="http://schemas.openxmlformats.org/officeDocument/2006/relationships" id="256" r:id="R678531b187ff4cdc"/>
    <p:sldId xmlns:r="http://schemas.openxmlformats.org/officeDocument/2006/relationships" id="257" r:id="Redc5c8e8633e4108"/>
    <p:sldId xmlns:r="http://schemas.openxmlformats.org/officeDocument/2006/relationships" id="258" r:id="R685554d48c3b49de"/>
    <p:sldId xmlns:r="http://schemas.openxmlformats.org/officeDocument/2006/relationships" id="259" r:id="R47a591986b8e4cb9"/>
    <p:sldId xmlns:r="http://schemas.openxmlformats.org/officeDocument/2006/relationships" id="260" r:id="Rc83f6292b5224707"/>
    <p:sldId xmlns:r="http://schemas.openxmlformats.org/officeDocument/2006/relationships" id="261" r:id="R2f8958b3c4624469"/>
    <p:sldId xmlns:r="http://schemas.openxmlformats.org/officeDocument/2006/relationships" id="262" r:id="Re8a0edabab13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d5e380fdb4e98" /><Relationship Type="http://schemas.openxmlformats.org/officeDocument/2006/relationships/slide" Target="/ppt/slides/slide1.xml" Id="R678531b187ff4cdc" /><Relationship Type="http://schemas.openxmlformats.org/officeDocument/2006/relationships/slide" Target="/ppt/slides/slide2.xml" Id="Redc5c8e8633e4108" /><Relationship Type="http://schemas.openxmlformats.org/officeDocument/2006/relationships/slide" Target="/ppt/slides/slide3.xml" Id="R685554d48c3b49de" /><Relationship Type="http://schemas.openxmlformats.org/officeDocument/2006/relationships/slide" Target="/ppt/slides/slide4.xml" Id="R47a591986b8e4cb9" /><Relationship Type="http://schemas.openxmlformats.org/officeDocument/2006/relationships/slide" Target="/ppt/slides/slide5.xml" Id="Rc83f6292b5224707" /><Relationship Type="http://schemas.openxmlformats.org/officeDocument/2006/relationships/slide" Target="/ppt/slides/slide6.xml" Id="R2f8958b3c4624469" /><Relationship Type="http://schemas.openxmlformats.org/officeDocument/2006/relationships/slide" Target="/ppt/slides/slide7.xml" Id="Re8a0edabab13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19d91440e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9660d30294a49" /><Relationship Type="http://schemas.openxmlformats.org/officeDocument/2006/relationships/theme" Target="/ppt/slideMasters/theme/theme1.xml" Id="Rf2d17a6a4bd8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9660d3029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d591ebc6b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9e87e8d65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d9c6262ef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fa45d1dc5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b2fb22d9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a75340cf04d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92d892e0b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−1 966 759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95 698 558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345 943 434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385 864 911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SPABOGRUPPEN AS  –  97,3 %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SPANDOW THOR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Smeltedigelen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03214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ole.petter.skaras@amesto.no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www.amesto.no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GROUP AS</a:t>
            </a:r>
          </a:p>
        </p:txBody>
      </p:sp>
    </p:spTree>
  </p:cSld>
  <p:clrMapOvr>
    <a:masterClrMapping xmlns:a="http://schemas.openxmlformats.org/drawingml/2006/main"/>
  </p:clrMapOvr>
</p:sld>
</file>