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c356c6d99c4e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9f4b99ac2c4659"/>
  </p:sldMasterIdLst>
  <p:sldIdLst>
    <p:sldId xmlns:r="http://schemas.openxmlformats.org/officeDocument/2006/relationships" id="256" r:id="R70d87d23730e45aa"/>
    <p:sldId xmlns:r="http://schemas.openxmlformats.org/officeDocument/2006/relationships" id="257" r:id="Re1f59128f0034024"/>
    <p:sldId xmlns:r="http://schemas.openxmlformats.org/officeDocument/2006/relationships" id="258" r:id="R21b411f173e64842"/>
    <p:sldId xmlns:r="http://schemas.openxmlformats.org/officeDocument/2006/relationships" id="259" r:id="R8db910e13c69487c"/>
    <p:sldId xmlns:r="http://schemas.openxmlformats.org/officeDocument/2006/relationships" id="260" r:id="R63c54f1af0654c11"/>
    <p:sldId xmlns:r="http://schemas.openxmlformats.org/officeDocument/2006/relationships" id="261" r:id="R82e77007d2b64f8d"/>
    <p:sldId xmlns:r="http://schemas.openxmlformats.org/officeDocument/2006/relationships" id="262" r:id="R7a226f1c99854a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9f4b99ac2c4659" /><Relationship Type="http://schemas.openxmlformats.org/officeDocument/2006/relationships/slide" Target="/ppt/slides/slide1.xml" Id="R70d87d23730e45aa" /><Relationship Type="http://schemas.openxmlformats.org/officeDocument/2006/relationships/slide" Target="/ppt/slides/slide2.xml" Id="Re1f59128f0034024" /><Relationship Type="http://schemas.openxmlformats.org/officeDocument/2006/relationships/slide" Target="/ppt/slides/slide3.xml" Id="R21b411f173e64842" /><Relationship Type="http://schemas.openxmlformats.org/officeDocument/2006/relationships/slide" Target="/ppt/slides/slide4.xml" Id="R8db910e13c69487c" /><Relationship Type="http://schemas.openxmlformats.org/officeDocument/2006/relationships/slide" Target="/ppt/slides/slide5.xml" Id="R63c54f1af0654c11" /><Relationship Type="http://schemas.openxmlformats.org/officeDocument/2006/relationships/slide" Target="/ppt/slides/slide6.xml" Id="R82e77007d2b64f8d" /><Relationship Type="http://schemas.openxmlformats.org/officeDocument/2006/relationships/slide" Target="/ppt/slides/slide7.xml" Id="R7a226f1c99854a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9b0a36138b4a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03bc83a2a4fbf" /><Relationship Type="http://schemas.openxmlformats.org/officeDocument/2006/relationships/theme" Target="/ppt/slideMasters/theme/theme1.xml" Id="Rbcb6a44c1e2b45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a03bc83a2a4f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ff6ebeafa42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30bb4a5d742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8f5dd177b45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0644dd11f4d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9194eb3a04d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f53c887104c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480da64644c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NILSEN-NYGAARD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NILSEN-NYGAARD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32 724 900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−1 327 120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9 488 419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34 883 993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39 841 946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 HOLDING AS  –  21,3 %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AKNN EIENDOM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MENN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AHNN HOLDING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MENNDY HOLDING AS  –  7,3 %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5, Kock-Sentret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20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amnn@eurosko.no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979 488 513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