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dd0717afc847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5b318d6fb64786"/>
  </p:sldMasterIdLst>
  <p:sldIdLst>
    <p:sldId xmlns:r="http://schemas.openxmlformats.org/officeDocument/2006/relationships" id="256" r:id="R1aee454ff9c646de"/>
    <p:sldId xmlns:r="http://schemas.openxmlformats.org/officeDocument/2006/relationships" id="257" r:id="Ra5b85279fdaa4191"/>
    <p:sldId xmlns:r="http://schemas.openxmlformats.org/officeDocument/2006/relationships" id="258" r:id="R63dddcefc9724cce"/>
    <p:sldId xmlns:r="http://schemas.openxmlformats.org/officeDocument/2006/relationships" id="259" r:id="R960076a2491546c1"/>
    <p:sldId xmlns:r="http://schemas.openxmlformats.org/officeDocument/2006/relationships" id="260" r:id="Rea600fcf811347b0"/>
    <p:sldId xmlns:r="http://schemas.openxmlformats.org/officeDocument/2006/relationships" id="261" r:id="Rb71973ceb4a24972"/>
    <p:sldId xmlns:r="http://schemas.openxmlformats.org/officeDocument/2006/relationships" id="262" r:id="R143eb23bd11042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b318d6fb64786" /><Relationship Type="http://schemas.openxmlformats.org/officeDocument/2006/relationships/slide" Target="/ppt/slides/slide1.xml" Id="R1aee454ff9c646de" /><Relationship Type="http://schemas.openxmlformats.org/officeDocument/2006/relationships/slide" Target="/ppt/slides/slide2.xml" Id="Ra5b85279fdaa4191" /><Relationship Type="http://schemas.openxmlformats.org/officeDocument/2006/relationships/slide" Target="/ppt/slides/slide3.xml" Id="R63dddcefc9724cce" /><Relationship Type="http://schemas.openxmlformats.org/officeDocument/2006/relationships/slide" Target="/ppt/slides/slide4.xml" Id="R960076a2491546c1" /><Relationship Type="http://schemas.openxmlformats.org/officeDocument/2006/relationships/slide" Target="/ppt/slides/slide5.xml" Id="Rea600fcf811347b0" /><Relationship Type="http://schemas.openxmlformats.org/officeDocument/2006/relationships/slide" Target="/ppt/slides/slide6.xml" Id="Rb71973ceb4a24972" /><Relationship Type="http://schemas.openxmlformats.org/officeDocument/2006/relationships/slide" Target="/ppt/slides/slide7.xml" Id="R143eb23bd11042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b24136ad942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512fdaa7842cb" /><Relationship Type="http://schemas.openxmlformats.org/officeDocument/2006/relationships/theme" Target="/ppt/slideMasters/theme/theme1.xml" Id="Rff4556562ee5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6512fdaa78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571c3b7fe42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0cb93f02b4a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c99b6f9304d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5224c51d541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c680c604e4a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1ad1f3dbf40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61531916c48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HUS OG HYTTE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HUS OG HYTTE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2 268 586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 GEIR SANDHOLT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Åletjernveien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07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