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fccf844b71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d5113f74e84090"/>
  </p:sldMasterIdLst>
  <p:sldIdLst>
    <p:sldId xmlns:r="http://schemas.openxmlformats.org/officeDocument/2006/relationships" id="256" r:id="R1a2f9ed06d0647b9"/>
    <p:sldId xmlns:r="http://schemas.openxmlformats.org/officeDocument/2006/relationships" id="257" r:id="Rc8a742efabe64993"/>
    <p:sldId xmlns:r="http://schemas.openxmlformats.org/officeDocument/2006/relationships" id="258" r:id="R65c30f61f49a420b"/>
    <p:sldId xmlns:r="http://schemas.openxmlformats.org/officeDocument/2006/relationships" id="259" r:id="Rb9a11a900d5e4ec7"/>
    <p:sldId xmlns:r="http://schemas.openxmlformats.org/officeDocument/2006/relationships" id="260" r:id="R9fe8c626ca7f4ed6"/>
    <p:sldId xmlns:r="http://schemas.openxmlformats.org/officeDocument/2006/relationships" id="261" r:id="R47540b9889764807"/>
    <p:sldId xmlns:r="http://schemas.openxmlformats.org/officeDocument/2006/relationships" id="262" r:id="R7f71efe1af79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d5113f74e84090" /><Relationship Type="http://schemas.openxmlformats.org/officeDocument/2006/relationships/slide" Target="/ppt/slides/slide1.xml" Id="R1a2f9ed06d0647b9" /><Relationship Type="http://schemas.openxmlformats.org/officeDocument/2006/relationships/slide" Target="/ppt/slides/slide2.xml" Id="Rc8a742efabe64993" /><Relationship Type="http://schemas.openxmlformats.org/officeDocument/2006/relationships/slide" Target="/ppt/slides/slide3.xml" Id="R65c30f61f49a420b" /><Relationship Type="http://schemas.openxmlformats.org/officeDocument/2006/relationships/slide" Target="/ppt/slides/slide4.xml" Id="Rb9a11a900d5e4ec7" /><Relationship Type="http://schemas.openxmlformats.org/officeDocument/2006/relationships/slide" Target="/ppt/slides/slide5.xml" Id="R9fe8c626ca7f4ed6" /><Relationship Type="http://schemas.openxmlformats.org/officeDocument/2006/relationships/slide" Target="/ppt/slides/slide6.xml" Id="R47540b9889764807" /><Relationship Type="http://schemas.openxmlformats.org/officeDocument/2006/relationships/slide" Target="/ppt/slides/slide7.xml" Id="R7f71efe1af79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8f3f1f84c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da3c775a44a81" /><Relationship Type="http://schemas.openxmlformats.org/officeDocument/2006/relationships/theme" Target="/ppt/slideMasters/theme/theme1.xml" Id="R34c283f463f840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da3c775a4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938ad0e51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72afce7a449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67c474f0b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86e4589bd4b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6342a649a46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2a1227e9f4b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3ca3f76c540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HERAX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21 621 980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47 823 306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ERICH A SELVAAG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Erich Holte, Fritzners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