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6845f4c321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2030a2c3d4760"/>
  </p:sldMasterIdLst>
  <p:sldIdLst>
    <p:sldId xmlns:r="http://schemas.openxmlformats.org/officeDocument/2006/relationships" id="256" r:id="Re0de0691e474499e"/>
    <p:sldId xmlns:r="http://schemas.openxmlformats.org/officeDocument/2006/relationships" id="257" r:id="R4b606cd20d1d4036"/>
    <p:sldId xmlns:r="http://schemas.openxmlformats.org/officeDocument/2006/relationships" id="258" r:id="R0d749fe66bd34e3a"/>
    <p:sldId xmlns:r="http://schemas.openxmlformats.org/officeDocument/2006/relationships" id="259" r:id="Re49fa44b096c426c"/>
    <p:sldId xmlns:r="http://schemas.openxmlformats.org/officeDocument/2006/relationships" id="260" r:id="R37006d1b521d43df"/>
    <p:sldId xmlns:r="http://schemas.openxmlformats.org/officeDocument/2006/relationships" id="261" r:id="Rf510cd1af42d4852"/>
    <p:sldId xmlns:r="http://schemas.openxmlformats.org/officeDocument/2006/relationships" id="262" r:id="R5fbeaae6bdda4a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2030a2c3d4760" /><Relationship Type="http://schemas.openxmlformats.org/officeDocument/2006/relationships/slide" Target="/ppt/slides/slide1.xml" Id="Re0de0691e474499e" /><Relationship Type="http://schemas.openxmlformats.org/officeDocument/2006/relationships/slide" Target="/ppt/slides/slide2.xml" Id="R4b606cd20d1d4036" /><Relationship Type="http://schemas.openxmlformats.org/officeDocument/2006/relationships/slide" Target="/ppt/slides/slide3.xml" Id="R0d749fe66bd34e3a" /><Relationship Type="http://schemas.openxmlformats.org/officeDocument/2006/relationships/slide" Target="/ppt/slides/slide4.xml" Id="Re49fa44b096c426c" /><Relationship Type="http://schemas.openxmlformats.org/officeDocument/2006/relationships/slide" Target="/ppt/slides/slide5.xml" Id="R37006d1b521d43df" /><Relationship Type="http://schemas.openxmlformats.org/officeDocument/2006/relationships/slide" Target="/ppt/slides/slide6.xml" Id="Rf510cd1af42d4852" /><Relationship Type="http://schemas.openxmlformats.org/officeDocument/2006/relationships/slide" Target="/ppt/slides/slide7.xml" Id="R5fbeaae6bdda4a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eff03f74a4c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1b5f062fe4460" /><Relationship Type="http://schemas.openxmlformats.org/officeDocument/2006/relationships/theme" Target="/ppt/slideMasters/theme/theme1.xml" Id="Rabc8e29e2a36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91b5f062fe44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7e4a35d20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d7b05b12f49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8ae9ae3af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cfd603fe7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915d599e5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206bba91e48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2f6a444e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