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3de57d2d4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4eee5a0814f19"/>
  </p:sldMasterIdLst>
  <p:sldIdLst>
    <p:sldId xmlns:r="http://schemas.openxmlformats.org/officeDocument/2006/relationships" id="256" r:id="Rbe7ab8d5246f4353"/>
    <p:sldId xmlns:r="http://schemas.openxmlformats.org/officeDocument/2006/relationships" id="257" r:id="R4de43fd33c3e439f"/>
    <p:sldId xmlns:r="http://schemas.openxmlformats.org/officeDocument/2006/relationships" id="258" r:id="R1f65d521bc1d41af"/>
    <p:sldId xmlns:r="http://schemas.openxmlformats.org/officeDocument/2006/relationships" id="259" r:id="R8e6610227ccc4966"/>
    <p:sldId xmlns:r="http://schemas.openxmlformats.org/officeDocument/2006/relationships" id="260" r:id="Rcf17cea480be4247"/>
    <p:sldId xmlns:r="http://schemas.openxmlformats.org/officeDocument/2006/relationships" id="261" r:id="Rbf1df5f8ca844019"/>
    <p:sldId xmlns:r="http://schemas.openxmlformats.org/officeDocument/2006/relationships" id="262" r:id="Rf6975ff21437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4eee5a0814f19" /><Relationship Type="http://schemas.openxmlformats.org/officeDocument/2006/relationships/slide" Target="/ppt/slides/slide1.xml" Id="Rbe7ab8d5246f4353" /><Relationship Type="http://schemas.openxmlformats.org/officeDocument/2006/relationships/slide" Target="/ppt/slides/slide2.xml" Id="R4de43fd33c3e439f" /><Relationship Type="http://schemas.openxmlformats.org/officeDocument/2006/relationships/slide" Target="/ppt/slides/slide3.xml" Id="R1f65d521bc1d41af" /><Relationship Type="http://schemas.openxmlformats.org/officeDocument/2006/relationships/slide" Target="/ppt/slides/slide4.xml" Id="R8e6610227ccc4966" /><Relationship Type="http://schemas.openxmlformats.org/officeDocument/2006/relationships/slide" Target="/ppt/slides/slide5.xml" Id="Rcf17cea480be4247" /><Relationship Type="http://schemas.openxmlformats.org/officeDocument/2006/relationships/slide" Target="/ppt/slides/slide6.xml" Id="Rbf1df5f8ca844019" /><Relationship Type="http://schemas.openxmlformats.org/officeDocument/2006/relationships/slide" Target="/ppt/slides/slide7.xml" Id="Rf6975ff21437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3704bdb5a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c768cae1b4a5b" /><Relationship Type="http://schemas.openxmlformats.org/officeDocument/2006/relationships/theme" Target="/ppt/slideMasters/theme/theme1.xml" Id="Rc5d27343299b42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c768cae1b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ebe91fcf0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47b9a09564c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939fbfb9d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564d294d3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34c003a2e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8231a4298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ebe9e5a9b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