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6e6599440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f14243d2e14edb"/>
  </p:sldMasterIdLst>
  <p:sldIdLst>
    <p:sldId xmlns:r="http://schemas.openxmlformats.org/officeDocument/2006/relationships" id="256" r:id="R1b2c03cd71974be3"/>
    <p:sldId xmlns:r="http://schemas.openxmlformats.org/officeDocument/2006/relationships" id="257" r:id="R09d6bcffd8564b56"/>
    <p:sldId xmlns:r="http://schemas.openxmlformats.org/officeDocument/2006/relationships" id="258" r:id="R3a06d85098b149aa"/>
    <p:sldId xmlns:r="http://schemas.openxmlformats.org/officeDocument/2006/relationships" id="259" r:id="R22f9ec0967d14d4e"/>
    <p:sldId xmlns:r="http://schemas.openxmlformats.org/officeDocument/2006/relationships" id="260" r:id="Raf4571b68bc74dbe"/>
    <p:sldId xmlns:r="http://schemas.openxmlformats.org/officeDocument/2006/relationships" id="261" r:id="R085f3a41a07e4ccd"/>
    <p:sldId xmlns:r="http://schemas.openxmlformats.org/officeDocument/2006/relationships" id="262" r:id="R92b8c706aca04a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14243d2e14edb" /><Relationship Type="http://schemas.openxmlformats.org/officeDocument/2006/relationships/slide" Target="/ppt/slides/slide1.xml" Id="R1b2c03cd71974be3" /><Relationship Type="http://schemas.openxmlformats.org/officeDocument/2006/relationships/slide" Target="/ppt/slides/slide2.xml" Id="R09d6bcffd8564b56" /><Relationship Type="http://schemas.openxmlformats.org/officeDocument/2006/relationships/slide" Target="/ppt/slides/slide3.xml" Id="R3a06d85098b149aa" /><Relationship Type="http://schemas.openxmlformats.org/officeDocument/2006/relationships/slide" Target="/ppt/slides/slide4.xml" Id="R22f9ec0967d14d4e" /><Relationship Type="http://schemas.openxmlformats.org/officeDocument/2006/relationships/slide" Target="/ppt/slides/slide5.xml" Id="Raf4571b68bc74dbe" /><Relationship Type="http://schemas.openxmlformats.org/officeDocument/2006/relationships/slide" Target="/ppt/slides/slide6.xml" Id="R085f3a41a07e4ccd" /><Relationship Type="http://schemas.openxmlformats.org/officeDocument/2006/relationships/slide" Target="/ppt/slides/slide7.xml" Id="R92b8c706aca04a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1d85886a0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4b0240c044b70" /><Relationship Type="http://schemas.openxmlformats.org/officeDocument/2006/relationships/theme" Target="/ppt/slideMasters/theme/theme1.xml" Id="R0803afb7821347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4b0240c044b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e9c488514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ea22e13ec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a8036ad4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c47442009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ce7ba5750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19e05a99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1ed0069f2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AUDEN SENDERUD GRAVEMASKINDRIFT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AUDEN SENDERUD GRAVEMASKINDRIFT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40 307 149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−1 799 340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19 532 326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29 559 143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SENDERUD ARNE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SENDERUD GEIR INGE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41 14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979 940 084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