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622172e6a46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1f422ab6f4fab"/>
  </p:sldMasterIdLst>
  <p:sldIdLst>
    <p:sldId xmlns:r="http://schemas.openxmlformats.org/officeDocument/2006/relationships" id="256" r:id="Ra531c145ad1d4e46"/>
    <p:sldId xmlns:r="http://schemas.openxmlformats.org/officeDocument/2006/relationships" id="257" r:id="Ra077f05a29ca4a53"/>
    <p:sldId xmlns:r="http://schemas.openxmlformats.org/officeDocument/2006/relationships" id="258" r:id="Rc1244ca369454d58"/>
    <p:sldId xmlns:r="http://schemas.openxmlformats.org/officeDocument/2006/relationships" id="259" r:id="R97120c2fa23d45e8"/>
    <p:sldId xmlns:r="http://schemas.openxmlformats.org/officeDocument/2006/relationships" id="260" r:id="R23d4b0c097f14002"/>
    <p:sldId xmlns:r="http://schemas.openxmlformats.org/officeDocument/2006/relationships" id="261" r:id="R16813e25d5b6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1f422ab6f4fab" /><Relationship Type="http://schemas.openxmlformats.org/officeDocument/2006/relationships/slide" Target="/ppt/slides/slide1.xml" Id="Ra531c145ad1d4e46" /><Relationship Type="http://schemas.openxmlformats.org/officeDocument/2006/relationships/slide" Target="/ppt/slides/slide2.xml" Id="Ra077f05a29ca4a53" /><Relationship Type="http://schemas.openxmlformats.org/officeDocument/2006/relationships/slide" Target="/ppt/slides/slide3.xml" Id="Rc1244ca369454d58" /><Relationship Type="http://schemas.openxmlformats.org/officeDocument/2006/relationships/slide" Target="/ppt/slides/slide4.xml" Id="R97120c2fa23d45e8" /><Relationship Type="http://schemas.openxmlformats.org/officeDocument/2006/relationships/slide" Target="/ppt/slides/slide5.xml" Id="R23d4b0c097f14002" /><Relationship Type="http://schemas.openxmlformats.org/officeDocument/2006/relationships/slide" Target="/ppt/slides/slide6.xml" Id="R16813e25d5b6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c47135f99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c44165ef48ab" /><Relationship Type="http://schemas.openxmlformats.org/officeDocument/2006/relationships/theme" Target="/ppt/slideMasters/theme/theme1.xml" Id="R2a2150e987b6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4c44165ef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fbf998413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45a17592d48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c8891870e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abe3b45df4e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a26e8180f47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30b9d1242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