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e3efdb349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37d685c1a4a97"/>
  </p:sldMasterIdLst>
  <p:sldIdLst>
    <p:sldId xmlns:r="http://schemas.openxmlformats.org/officeDocument/2006/relationships" id="256" r:id="R46125c906cdc42e4"/>
    <p:sldId xmlns:r="http://schemas.openxmlformats.org/officeDocument/2006/relationships" id="257" r:id="R23985dc2cd324f97"/>
    <p:sldId xmlns:r="http://schemas.openxmlformats.org/officeDocument/2006/relationships" id="258" r:id="R1cfd742268f24fef"/>
    <p:sldId xmlns:r="http://schemas.openxmlformats.org/officeDocument/2006/relationships" id="259" r:id="R0a973f810e6c4ced"/>
    <p:sldId xmlns:r="http://schemas.openxmlformats.org/officeDocument/2006/relationships" id="260" r:id="Ra89935e7163b49c2"/>
    <p:sldId xmlns:r="http://schemas.openxmlformats.org/officeDocument/2006/relationships" id="261" r:id="Rf78d8e2c065b4557"/>
    <p:sldId xmlns:r="http://schemas.openxmlformats.org/officeDocument/2006/relationships" id="262" r:id="Rf74fdefe5331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37d685c1a4a97" /><Relationship Type="http://schemas.openxmlformats.org/officeDocument/2006/relationships/slide" Target="/ppt/slides/slide1.xml" Id="R46125c906cdc42e4" /><Relationship Type="http://schemas.openxmlformats.org/officeDocument/2006/relationships/slide" Target="/ppt/slides/slide2.xml" Id="R23985dc2cd324f97" /><Relationship Type="http://schemas.openxmlformats.org/officeDocument/2006/relationships/slide" Target="/ppt/slides/slide3.xml" Id="R1cfd742268f24fef" /><Relationship Type="http://schemas.openxmlformats.org/officeDocument/2006/relationships/slide" Target="/ppt/slides/slide4.xml" Id="R0a973f810e6c4ced" /><Relationship Type="http://schemas.openxmlformats.org/officeDocument/2006/relationships/slide" Target="/ppt/slides/slide5.xml" Id="Ra89935e7163b49c2" /><Relationship Type="http://schemas.openxmlformats.org/officeDocument/2006/relationships/slide" Target="/ppt/slides/slide6.xml" Id="Rf78d8e2c065b4557" /><Relationship Type="http://schemas.openxmlformats.org/officeDocument/2006/relationships/slide" Target="/ppt/slides/slide7.xml" Id="Rf74fdefe5331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90035d47f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8be3b4eb5414b" /><Relationship Type="http://schemas.openxmlformats.org/officeDocument/2006/relationships/theme" Target="/ppt/slideMasters/theme/theme1.xml" Id="R4df512a2a12245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38be3b4eb5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632771090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b769b18cb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670e1094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dd5f1b1b749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9e1cd0aba4a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6ff75ea3c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013bd61940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