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a486eb5e85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1537257cf46cb"/>
  </p:sldMasterIdLst>
  <p:sldIdLst>
    <p:sldId xmlns:r="http://schemas.openxmlformats.org/officeDocument/2006/relationships" id="256" r:id="R08cb4f30a15248ec"/>
    <p:sldId xmlns:r="http://schemas.openxmlformats.org/officeDocument/2006/relationships" id="257" r:id="R169684114f7e4161"/>
    <p:sldId xmlns:r="http://schemas.openxmlformats.org/officeDocument/2006/relationships" id="258" r:id="R1037733e3b614f8b"/>
    <p:sldId xmlns:r="http://schemas.openxmlformats.org/officeDocument/2006/relationships" id="259" r:id="R75c695de62964039"/>
    <p:sldId xmlns:r="http://schemas.openxmlformats.org/officeDocument/2006/relationships" id="260" r:id="Rb5253589bf444271"/>
    <p:sldId xmlns:r="http://schemas.openxmlformats.org/officeDocument/2006/relationships" id="261" r:id="R5e4fb3d3ed8949bb"/>
    <p:sldId xmlns:r="http://schemas.openxmlformats.org/officeDocument/2006/relationships" id="262" r:id="Rec66a88876624b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1537257cf46cb" /><Relationship Type="http://schemas.openxmlformats.org/officeDocument/2006/relationships/slide" Target="/ppt/slides/slide1.xml" Id="R08cb4f30a15248ec" /><Relationship Type="http://schemas.openxmlformats.org/officeDocument/2006/relationships/slide" Target="/ppt/slides/slide2.xml" Id="R169684114f7e4161" /><Relationship Type="http://schemas.openxmlformats.org/officeDocument/2006/relationships/slide" Target="/ppt/slides/slide3.xml" Id="R1037733e3b614f8b" /><Relationship Type="http://schemas.openxmlformats.org/officeDocument/2006/relationships/slide" Target="/ppt/slides/slide4.xml" Id="R75c695de62964039" /><Relationship Type="http://schemas.openxmlformats.org/officeDocument/2006/relationships/slide" Target="/ppt/slides/slide5.xml" Id="Rb5253589bf444271" /><Relationship Type="http://schemas.openxmlformats.org/officeDocument/2006/relationships/slide" Target="/ppt/slides/slide6.xml" Id="R5e4fb3d3ed8949bb" /><Relationship Type="http://schemas.openxmlformats.org/officeDocument/2006/relationships/slide" Target="/ppt/slides/slide7.xml" Id="Rec66a88876624b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864101dc24c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4e65bce954f3b" /><Relationship Type="http://schemas.openxmlformats.org/officeDocument/2006/relationships/theme" Target="/ppt/slideMasters/theme/theme1.xml" Id="Rc387746b0703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4e65bce95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1c682ec04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a14f5a1cb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def4d82934f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ede5f35294b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c80e392b4a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10b144b514f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d1d570a5540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21 965 399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72 297 994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85 112 237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