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1027f0ab8ebc4b5e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fb4c34064ad446b3"/>
  </p:sldMasterIdLst>
  <p:sldIdLst>
    <p:sldId xmlns:r="http://schemas.openxmlformats.org/officeDocument/2006/relationships" id="256" r:id="R32f06772cfe1444a"/>
    <p:sldId xmlns:r="http://schemas.openxmlformats.org/officeDocument/2006/relationships" id="257" r:id="R88004386535441ef"/>
    <p:sldId xmlns:r="http://schemas.openxmlformats.org/officeDocument/2006/relationships" id="258" r:id="R659c168d87ab4794"/>
    <p:sldId xmlns:r="http://schemas.openxmlformats.org/officeDocument/2006/relationships" id="259" r:id="Re41f22c183854fff"/>
    <p:sldId xmlns:r="http://schemas.openxmlformats.org/officeDocument/2006/relationships" id="260" r:id="R193fd932529d416d"/>
    <p:sldId xmlns:r="http://schemas.openxmlformats.org/officeDocument/2006/relationships" id="261" r:id="R5a3342d305154852"/>
    <p:sldId xmlns:r="http://schemas.openxmlformats.org/officeDocument/2006/relationships" id="262" r:id="Rb846052e3846468f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fb4c34064ad446b3" /><Relationship Type="http://schemas.openxmlformats.org/officeDocument/2006/relationships/slide" Target="/ppt/slides/slide1.xml" Id="R32f06772cfe1444a" /><Relationship Type="http://schemas.openxmlformats.org/officeDocument/2006/relationships/slide" Target="/ppt/slides/slide2.xml" Id="R88004386535441ef" /><Relationship Type="http://schemas.openxmlformats.org/officeDocument/2006/relationships/slide" Target="/ppt/slides/slide3.xml" Id="R659c168d87ab4794" /><Relationship Type="http://schemas.openxmlformats.org/officeDocument/2006/relationships/slide" Target="/ppt/slides/slide4.xml" Id="Re41f22c183854fff" /><Relationship Type="http://schemas.openxmlformats.org/officeDocument/2006/relationships/slide" Target="/ppt/slides/slide5.xml" Id="R193fd932529d416d" /><Relationship Type="http://schemas.openxmlformats.org/officeDocument/2006/relationships/slide" Target="/ppt/slides/slide6.xml" Id="R5a3342d305154852" /><Relationship Type="http://schemas.openxmlformats.org/officeDocument/2006/relationships/slide" Target="/ppt/slides/slide7.xml" Id="Rb846052e3846468f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12427ee055574fdd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6b9d01317d4af8" /><Relationship Type="http://schemas.openxmlformats.org/officeDocument/2006/relationships/theme" Target="/ppt/slideMasters/theme/theme1.xml" Id="R7fa15e0ade0642c6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7e6b9d01317d4af8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99ae9e59e3a4bf7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73072cf7e0c4b58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b04f4c60514972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25bdd0b5b94dd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148732147a64c1a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5f4e37a0d8140d4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bd3fa90eb5a54e75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SIVILARKITEKT MNAL LEIF LARSEN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MNAL LEIF LARSEN AS ble etablert [år] og holder til i Sandnes.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1 464 692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63 657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49 951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660 555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1 428 693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SIVILARKITEKT LEIF LARSEN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Strandgata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4307 Sandnes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Tlf. 51 62 33 73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arkll@online.no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979 962 274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SIVILARKITEKT MNAL LEIF LARSEN AS</a:t>
            </a:r>
          </a:p>
        </p:txBody>
      </p:sp>
    </p:spTree>
  </p:cSld>
  <p:clrMapOvr>
    <a:masterClrMapping xmlns:a="http://schemas.openxmlformats.org/drawingml/2006/main"/>
  </p:clrMapOvr>
</p:sld>
</file>