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a91217e5240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2720ef8e884261"/>
  </p:sldMasterIdLst>
  <p:sldIdLst>
    <p:sldId xmlns:r="http://schemas.openxmlformats.org/officeDocument/2006/relationships" id="256" r:id="Re177643c9675483d"/>
    <p:sldId xmlns:r="http://schemas.openxmlformats.org/officeDocument/2006/relationships" id="257" r:id="R480b02ceaf664112"/>
    <p:sldId xmlns:r="http://schemas.openxmlformats.org/officeDocument/2006/relationships" id="258" r:id="R0ca26344d5b94dad"/>
    <p:sldId xmlns:r="http://schemas.openxmlformats.org/officeDocument/2006/relationships" id="259" r:id="Rb5dc1d219b904a1f"/>
    <p:sldId xmlns:r="http://schemas.openxmlformats.org/officeDocument/2006/relationships" id="260" r:id="Rfecfd0c6c2a1419b"/>
    <p:sldId xmlns:r="http://schemas.openxmlformats.org/officeDocument/2006/relationships" id="261" r:id="R8b8a3bb9ba704766"/>
    <p:sldId xmlns:r="http://schemas.openxmlformats.org/officeDocument/2006/relationships" id="262" r:id="Rb5b21eda17c6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720ef8e884261" /><Relationship Type="http://schemas.openxmlformats.org/officeDocument/2006/relationships/slide" Target="/ppt/slides/slide1.xml" Id="Re177643c9675483d" /><Relationship Type="http://schemas.openxmlformats.org/officeDocument/2006/relationships/slide" Target="/ppt/slides/slide2.xml" Id="R480b02ceaf664112" /><Relationship Type="http://schemas.openxmlformats.org/officeDocument/2006/relationships/slide" Target="/ppt/slides/slide3.xml" Id="R0ca26344d5b94dad" /><Relationship Type="http://schemas.openxmlformats.org/officeDocument/2006/relationships/slide" Target="/ppt/slides/slide4.xml" Id="Rb5dc1d219b904a1f" /><Relationship Type="http://schemas.openxmlformats.org/officeDocument/2006/relationships/slide" Target="/ppt/slides/slide5.xml" Id="Rfecfd0c6c2a1419b" /><Relationship Type="http://schemas.openxmlformats.org/officeDocument/2006/relationships/slide" Target="/ppt/slides/slide6.xml" Id="R8b8a3bb9ba704766" /><Relationship Type="http://schemas.openxmlformats.org/officeDocument/2006/relationships/slide" Target="/ppt/slides/slide7.xml" Id="Rb5b21eda17c6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97506e5ba47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8eb2794c84d27" /><Relationship Type="http://schemas.openxmlformats.org/officeDocument/2006/relationships/theme" Target="/ppt/slideMasters/theme/theme1.xml" Id="Ra6392b868cf6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88eb2794c84d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2817979e142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e6e9947eb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fbdc40b65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333385c3441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eb749c67c41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a7dcbcd6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2a8722cf4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INSTRUMENTCOMPANIET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INSTRUMENTCOMPANIET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10 922 973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KAMIC IN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30 21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