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c9abba9b5d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e7e8f98d74e8a"/>
  </p:sldMasterIdLst>
  <p:sldIdLst>
    <p:sldId xmlns:r="http://schemas.openxmlformats.org/officeDocument/2006/relationships" id="256" r:id="R85c7659d4cae4bde"/>
    <p:sldId xmlns:r="http://schemas.openxmlformats.org/officeDocument/2006/relationships" id="257" r:id="R9a85af6f061d4b74"/>
    <p:sldId xmlns:r="http://schemas.openxmlformats.org/officeDocument/2006/relationships" id="258" r:id="R945c3cff567e4541"/>
    <p:sldId xmlns:r="http://schemas.openxmlformats.org/officeDocument/2006/relationships" id="259" r:id="Raeb1d40229c44b9f"/>
    <p:sldId xmlns:r="http://schemas.openxmlformats.org/officeDocument/2006/relationships" id="260" r:id="R5d27bf3bdc234d91"/>
    <p:sldId xmlns:r="http://schemas.openxmlformats.org/officeDocument/2006/relationships" id="261" r:id="R91c584187cde4e4e"/>
    <p:sldId xmlns:r="http://schemas.openxmlformats.org/officeDocument/2006/relationships" id="262" r:id="Rc2167ea6adba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e7e8f98d74e8a" /><Relationship Type="http://schemas.openxmlformats.org/officeDocument/2006/relationships/slide" Target="/ppt/slides/slide1.xml" Id="R85c7659d4cae4bde" /><Relationship Type="http://schemas.openxmlformats.org/officeDocument/2006/relationships/slide" Target="/ppt/slides/slide2.xml" Id="R9a85af6f061d4b74" /><Relationship Type="http://schemas.openxmlformats.org/officeDocument/2006/relationships/slide" Target="/ppt/slides/slide3.xml" Id="R945c3cff567e4541" /><Relationship Type="http://schemas.openxmlformats.org/officeDocument/2006/relationships/slide" Target="/ppt/slides/slide4.xml" Id="Raeb1d40229c44b9f" /><Relationship Type="http://schemas.openxmlformats.org/officeDocument/2006/relationships/slide" Target="/ppt/slides/slide5.xml" Id="R5d27bf3bdc234d91" /><Relationship Type="http://schemas.openxmlformats.org/officeDocument/2006/relationships/slide" Target="/ppt/slides/slide6.xml" Id="R91c584187cde4e4e" /><Relationship Type="http://schemas.openxmlformats.org/officeDocument/2006/relationships/slide" Target="/ppt/slides/slide7.xml" Id="Rc2167ea6adba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013f825f5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1eb7811bc443e" /><Relationship Type="http://schemas.openxmlformats.org/officeDocument/2006/relationships/theme" Target="/ppt/slideMasters/theme/theme1.xml" Id="R71c48d26b917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1eb7811bc44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93d071a29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13e567c9b46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e1b8e3b7b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d36deff78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1fd0c2a32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fb665ed88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66aca124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