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288ab2f8a842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0bbf1ba29c49b4"/>
  </p:sldMasterIdLst>
  <p:sldIdLst>
    <p:sldId xmlns:r="http://schemas.openxmlformats.org/officeDocument/2006/relationships" id="256" r:id="R134af0f5d1624349"/>
    <p:sldId xmlns:r="http://schemas.openxmlformats.org/officeDocument/2006/relationships" id="257" r:id="R1601195e29704fd6"/>
    <p:sldId xmlns:r="http://schemas.openxmlformats.org/officeDocument/2006/relationships" id="258" r:id="Rff949ca04b0c47a6"/>
    <p:sldId xmlns:r="http://schemas.openxmlformats.org/officeDocument/2006/relationships" id="259" r:id="Rd57b2db7db054ea2"/>
    <p:sldId xmlns:r="http://schemas.openxmlformats.org/officeDocument/2006/relationships" id="260" r:id="R8f54edaa247545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bbf1ba29c49b4" /><Relationship Type="http://schemas.openxmlformats.org/officeDocument/2006/relationships/slide" Target="/ppt/slides/slide1.xml" Id="R134af0f5d1624349" /><Relationship Type="http://schemas.openxmlformats.org/officeDocument/2006/relationships/slide" Target="/ppt/slides/slide2.xml" Id="R1601195e29704fd6" /><Relationship Type="http://schemas.openxmlformats.org/officeDocument/2006/relationships/slide" Target="/ppt/slides/slide3.xml" Id="Rff949ca04b0c47a6" /><Relationship Type="http://schemas.openxmlformats.org/officeDocument/2006/relationships/slide" Target="/ppt/slides/slide4.xml" Id="Rd57b2db7db054ea2" /><Relationship Type="http://schemas.openxmlformats.org/officeDocument/2006/relationships/slide" Target="/ppt/slides/slide5.xml" Id="R8f54edaa247545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bc8d520de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2476bd6494966" /><Relationship Type="http://schemas.openxmlformats.org/officeDocument/2006/relationships/theme" Target="/ppt/slideMasters/theme/theme1.xml" Id="R9c663b83ae0d48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12476bd64949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692cf5d3a43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97cd7ce384a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2eb2e0a6b4c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d7e1f597040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263c6a6114d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