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efcd12abc743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5e4ed69ba4e78"/>
  </p:sldMasterIdLst>
  <p:sldIdLst>
    <p:sldId xmlns:r="http://schemas.openxmlformats.org/officeDocument/2006/relationships" id="256" r:id="Ra60f0b919b9e48f0"/>
    <p:sldId xmlns:r="http://schemas.openxmlformats.org/officeDocument/2006/relationships" id="257" r:id="R2c880745f3524543"/>
    <p:sldId xmlns:r="http://schemas.openxmlformats.org/officeDocument/2006/relationships" id="258" r:id="Reb9821c36f234eb8"/>
    <p:sldId xmlns:r="http://schemas.openxmlformats.org/officeDocument/2006/relationships" id="259" r:id="R4f6eacc3e2584fd4"/>
    <p:sldId xmlns:r="http://schemas.openxmlformats.org/officeDocument/2006/relationships" id="260" r:id="Rb079687eb6524fa1"/>
    <p:sldId xmlns:r="http://schemas.openxmlformats.org/officeDocument/2006/relationships" id="261" r:id="R542f5095c79040e0"/>
    <p:sldId xmlns:r="http://schemas.openxmlformats.org/officeDocument/2006/relationships" id="262" r:id="R850c2309b011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5e4ed69ba4e78" /><Relationship Type="http://schemas.openxmlformats.org/officeDocument/2006/relationships/slide" Target="/ppt/slides/slide1.xml" Id="Ra60f0b919b9e48f0" /><Relationship Type="http://schemas.openxmlformats.org/officeDocument/2006/relationships/slide" Target="/ppt/slides/slide2.xml" Id="R2c880745f3524543" /><Relationship Type="http://schemas.openxmlformats.org/officeDocument/2006/relationships/slide" Target="/ppt/slides/slide3.xml" Id="Reb9821c36f234eb8" /><Relationship Type="http://schemas.openxmlformats.org/officeDocument/2006/relationships/slide" Target="/ppt/slides/slide4.xml" Id="R4f6eacc3e2584fd4" /><Relationship Type="http://schemas.openxmlformats.org/officeDocument/2006/relationships/slide" Target="/ppt/slides/slide5.xml" Id="Rb079687eb6524fa1" /><Relationship Type="http://schemas.openxmlformats.org/officeDocument/2006/relationships/slide" Target="/ppt/slides/slide6.xml" Id="R542f5095c79040e0" /><Relationship Type="http://schemas.openxmlformats.org/officeDocument/2006/relationships/slide" Target="/ppt/slides/slide7.xml" Id="R850c2309b011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ebe6a85b742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c22f0491043d6" /><Relationship Type="http://schemas.openxmlformats.org/officeDocument/2006/relationships/theme" Target="/ppt/slideMasters/theme/theme1.xml" Id="R63ed60dbeafc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6c22f04910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fa90667d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527eebba1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243675e57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370d568ef4a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dacca43b4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ca15a59f046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7fd773a20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