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938b15dda24b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77114709454c1b"/>
  </p:sldMasterIdLst>
  <p:sldIdLst>
    <p:sldId xmlns:r="http://schemas.openxmlformats.org/officeDocument/2006/relationships" id="256" r:id="R7f70407c936d4d50"/>
    <p:sldId xmlns:r="http://schemas.openxmlformats.org/officeDocument/2006/relationships" id="257" r:id="Rb35ee091bec746f2"/>
    <p:sldId xmlns:r="http://schemas.openxmlformats.org/officeDocument/2006/relationships" id="258" r:id="R6a7c28d2bba04fe2"/>
    <p:sldId xmlns:r="http://schemas.openxmlformats.org/officeDocument/2006/relationships" id="259" r:id="R8bf02104cbd641a1"/>
    <p:sldId xmlns:r="http://schemas.openxmlformats.org/officeDocument/2006/relationships" id="260" r:id="Re528426226ac410c"/>
    <p:sldId xmlns:r="http://schemas.openxmlformats.org/officeDocument/2006/relationships" id="261" r:id="R2791a06e91a04279"/>
    <p:sldId xmlns:r="http://schemas.openxmlformats.org/officeDocument/2006/relationships" id="262" r:id="R579cfbae4d8d48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7114709454c1b" /><Relationship Type="http://schemas.openxmlformats.org/officeDocument/2006/relationships/slide" Target="/ppt/slides/slide1.xml" Id="R7f70407c936d4d50" /><Relationship Type="http://schemas.openxmlformats.org/officeDocument/2006/relationships/slide" Target="/ppt/slides/slide2.xml" Id="Rb35ee091bec746f2" /><Relationship Type="http://schemas.openxmlformats.org/officeDocument/2006/relationships/slide" Target="/ppt/slides/slide3.xml" Id="R6a7c28d2bba04fe2" /><Relationship Type="http://schemas.openxmlformats.org/officeDocument/2006/relationships/slide" Target="/ppt/slides/slide4.xml" Id="R8bf02104cbd641a1" /><Relationship Type="http://schemas.openxmlformats.org/officeDocument/2006/relationships/slide" Target="/ppt/slides/slide5.xml" Id="Re528426226ac410c" /><Relationship Type="http://schemas.openxmlformats.org/officeDocument/2006/relationships/slide" Target="/ppt/slides/slide6.xml" Id="R2791a06e91a04279" /><Relationship Type="http://schemas.openxmlformats.org/officeDocument/2006/relationships/slide" Target="/ppt/slides/slide7.xml" Id="R579cfbae4d8d48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55a5a50e24e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f0bc594a74f1c" /><Relationship Type="http://schemas.openxmlformats.org/officeDocument/2006/relationships/theme" Target="/ppt/slideMasters/theme/theme1.xml" Id="R6991931e7d5241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cf0bc594a74f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d3c071f784b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e1b8be68f4e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15614620444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fa996405a43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5b070c29f40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be6c00a2243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c65e8164d44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CANICA INVESTOR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CANICA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CANICA INVESTOR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CANICA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CANICA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CANICA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963 099 000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4 791 210 000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5 954 765 000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CANICA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AKOYA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FRIEDA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HORTUM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TVIST 8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TVIST 1 AS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CANICA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Canica AS, Tjuvholmen allé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13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980 322 939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CANICA INVESTOR AS</a:t>
            </a:r>
          </a:p>
        </p:txBody>
      </p:sp>
    </p:spTree>
  </p:cSld>
  <p:clrMapOvr>
    <a:masterClrMapping xmlns:a="http://schemas.openxmlformats.org/drawingml/2006/main"/>
  </p:clrMapOvr>
</p:sld>
</file>