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0ab93a753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9e40551d24764"/>
  </p:sldMasterIdLst>
  <p:sldIdLst>
    <p:sldId xmlns:r="http://schemas.openxmlformats.org/officeDocument/2006/relationships" id="256" r:id="R6c2ded8b0f4d4bb5"/>
    <p:sldId xmlns:r="http://schemas.openxmlformats.org/officeDocument/2006/relationships" id="257" r:id="R005c99db8bd24192"/>
    <p:sldId xmlns:r="http://schemas.openxmlformats.org/officeDocument/2006/relationships" id="258" r:id="Rce38c46e611a4196"/>
    <p:sldId xmlns:r="http://schemas.openxmlformats.org/officeDocument/2006/relationships" id="259" r:id="Ra0522892efa04d35"/>
    <p:sldId xmlns:r="http://schemas.openxmlformats.org/officeDocument/2006/relationships" id="260" r:id="R9e4457d8d4944b88"/>
    <p:sldId xmlns:r="http://schemas.openxmlformats.org/officeDocument/2006/relationships" id="261" r:id="R3ce146965e9f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9e40551d24764" /><Relationship Type="http://schemas.openxmlformats.org/officeDocument/2006/relationships/slide" Target="/ppt/slides/slide1.xml" Id="R6c2ded8b0f4d4bb5" /><Relationship Type="http://schemas.openxmlformats.org/officeDocument/2006/relationships/slide" Target="/ppt/slides/slide2.xml" Id="R005c99db8bd24192" /><Relationship Type="http://schemas.openxmlformats.org/officeDocument/2006/relationships/slide" Target="/ppt/slides/slide3.xml" Id="Rce38c46e611a4196" /><Relationship Type="http://schemas.openxmlformats.org/officeDocument/2006/relationships/slide" Target="/ppt/slides/slide4.xml" Id="Ra0522892efa04d35" /><Relationship Type="http://schemas.openxmlformats.org/officeDocument/2006/relationships/slide" Target="/ppt/slides/slide5.xml" Id="R9e4457d8d4944b88" /><Relationship Type="http://schemas.openxmlformats.org/officeDocument/2006/relationships/slide" Target="/ppt/slides/slide6.xml" Id="R3ce146965e9f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5d5a75ec7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9ef7371c14b06" /><Relationship Type="http://schemas.openxmlformats.org/officeDocument/2006/relationships/theme" Target="/ppt/slideMasters/theme/theme1.xml" Id="R7a080d4001af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9ef7371c14b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957d58c19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b5c09533f47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d565f151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b2ca1b75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de990ece442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bc2817e76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