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58fa6524a14a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d7f5440a9d419d"/>
  </p:sldMasterIdLst>
  <p:sldIdLst>
    <p:sldId xmlns:r="http://schemas.openxmlformats.org/officeDocument/2006/relationships" id="256" r:id="Rd98f727144374731"/>
    <p:sldId xmlns:r="http://schemas.openxmlformats.org/officeDocument/2006/relationships" id="257" r:id="Ra37ac1e8be274eb3"/>
    <p:sldId xmlns:r="http://schemas.openxmlformats.org/officeDocument/2006/relationships" id="258" r:id="R0e6ca0f99cdb4ce4"/>
    <p:sldId xmlns:r="http://schemas.openxmlformats.org/officeDocument/2006/relationships" id="259" r:id="R602cf12700e44b5c"/>
    <p:sldId xmlns:r="http://schemas.openxmlformats.org/officeDocument/2006/relationships" id="260" r:id="Ra847b942ad2a4f86"/>
    <p:sldId xmlns:r="http://schemas.openxmlformats.org/officeDocument/2006/relationships" id="261" r:id="Rc632c3297d184d05"/>
    <p:sldId xmlns:r="http://schemas.openxmlformats.org/officeDocument/2006/relationships" id="262" r:id="Re65cc784ed2d45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d7f5440a9d419d" /><Relationship Type="http://schemas.openxmlformats.org/officeDocument/2006/relationships/slide" Target="/ppt/slides/slide1.xml" Id="Rd98f727144374731" /><Relationship Type="http://schemas.openxmlformats.org/officeDocument/2006/relationships/slide" Target="/ppt/slides/slide2.xml" Id="Ra37ac1e8be274eb3" /><Relationship Type="http://schemas.openxmlformats.org/officeDocument/2006/relationships/slide" Target="/ppt/slides/slide3.xml" Id="R0e6ca0f99cdb4ce4" /><Relationship Type="http://schemas.openxmlformats.org/officeDocument/2006/relationships/slide" Target="/ppt/slides/slide4.xml" Id="R602cf12700e44b5c" /><Relationship Type="http://schemas.openxmlformats.org/officeDocument/2006/relationships/slide" Target="/ppt/slides/slide5.xml" Id="Ra847b942ad2a4f86" /><Relationship Type="http://schemas.openxmlformats.org/officeDocument/2006/relationships/slide" Target="/ppt/slides/slide6.xml" Id="Rc632c3297d184d05" /><Relationship Type="http://schemas.openxmlformats.org/officeDocument/2006/relationships/slide" Target="/ppt/slides/slide7.xml" Id="Re65cc784ed2d45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ff0b7a87bd4d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5957af8424426" /><Relationship Type="http://schemas.openxmlformats.org/officeDocument/2006/relationships/theme" Target="/ppt/slideMasters/theme/theme1.xml" Id="Rb2ebdffc092c47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85957af84244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0a109e22e4a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9a65f8c6546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79dd1aaa748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b414b9e1f48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69cb2418041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bfd8303a54a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3a938b85b4e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PETIMA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12 901 988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35 029 019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47 256 952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MALLING PETER TIDEMAND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