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3d0a2b4e8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b2fdf731042b3"/>
  </p:sldMasterIdLst>
  <p:sldIdLst>
    <p:sldId xmlns:r="http://schemas.openxmlformats.org/officeDocument/2006/relationships" id="256" r:id="R352482a9efba4584"/>
    <p:sldId xmlns:r="http://schemas.openxmlformats.org/officeDocument/2006/relationships" id="257" r:id="Rbe30f31de3dd4daa"/>
    <p:sldId xmlns:r="http://schemas.openxmlformats.org/officeDocument/2006/relationships" id="258" r:id="R66036068468b457d"/>
    <p:sldId xmlns:r="http://schemas.openxmlformats.org/officeDocument/2006/relationships" id="259" r:id="Rab2ffc19905d4aeb"/>
    <p:sldId xmlns:r="http://schemas.openxmlformats.org/officeDocument/2006/relationships" id="260" r:id="Rac8e708858244f1c"/>
    <p:sldId xmlns:r="http://schemas.openxmlformats.org/officeDocument/2006/relationships" id="261" r:id="R8cdfa7553ad04022"/>
    <p:sldId xmlns:r="http://schemas.openxmlformats.org/officeDocument/2006/relationships" id="262" r:id="Re4fa09bd1ab7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b2fdf731042b3" /><Relationship Type="http://schemas.openxmlformats.org/officeDocument/2006/relationships/slide" Target="/ppt/slides/slide1.xml" Id="R352482a9efba4584" /><Relationship Type="http://schemas.openxmlformats.org/officeDocument/2006/relationships/slide" Target="/ppt/slides/slide2.xml" Id="Rbe30f31de3dd4daa" /><Relationship Type="http://schemas.openxmlformats.org/officeDocument/2006/relationships/slide" Target="/ppt/slides/slide3.xml" Id="R66036068468b457d" /><Relationship Type="http://schemas.openxmlformats.org/officeDocument/2006/relationships/slide" Target="/ppt/slides/slide4.xml" Id="Rab2ffc19905d4aeb" /><Relationship Type="http://schemas.openxmlformats.org/officeDocument/2006/relationships/slide" Target="/ppt/slides/slide5.xml" Id="Rac8e708858244f1c" /><Relationship Type="http://schemas.openxmlformats.org/officeDocument/2006/relationships/slide" Target="/ppt/slides/slide6.xml" Id="R8cdfa7553ad04022" /><Relationship Type="http://schemas.openxmlformats.org/officeDocument/2006/relationships/slide" Target="/ppt/slides/slide7.xml" Id="Re4fa09bd1ab7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19a4a6fba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a51691a347ed" /><Relationship Type="http://schemas.openxmlformats.org/officeDocument/2006/relationships/theme" Target="/ppt/slideMasters/theme/theme1.xml" Id="Rbad1f1a426e8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8a51691a3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e39d1a82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d4771402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e319cf5b4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82bf8bef3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bd479c4b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9c2ed1e6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9f0d74e15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