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86e807cdbc48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2f7730e0a4468e"/>
  </p:sldMasterIdLst>
  <p:sldIdLst>
    <p:sldId xmlns:r="http://schemas.openxmlformats.org/officeDocument/2006/relationships" id="256" r:id="R7daf3eeb6ff74e61"/>
    <p:sldId xmlns:r="http://schemas.openxmlformats.org/officeDocument/2006/relationships" id="257" r:id="Rf8930fea0fcc4dd1"/>
    <p:sldId xmlns:r="http://schemas.openxmlformats.org/officeDocument/2006/relationships" id="258" r:id="R253e174a4dd84b5b"/>
    <p:sldId xmlns:r="http://schemas.openxmlformats.org/officeDocument/2006/relationships" id="259" r:id="Ree762d5806314774"/>
    <p:sldId xmlns:r="http://schemas.openxmlformats.org/officeDocument/2006/relationships" id="260" r:id="R189fb3c5dbdc46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f7730e0a4468e" /><Relationship Type="http://schemas.openxmlformats.org/officeDocument/2006/relationships/slide" Target="/ppt/slides/slide1.xml" Id="R7daf3eeb6ff74e61" /><Relationship Type="http://schemas.openxmlformats.org/officeDocument/2006/relationships/slide" Target="/ppt/slides/slide2.xml" Id="Rf8930fea0fcc4dd1" /><Relationship Type="http://schemas.openxmlformats.org/officeDocument/2006/relationships/slide" Target="/ppt/slides/slide3.xml" Id="R253e174a4dd84b5b" /><Relationship Type="http://schemas.openxmlformats.org/officeDocument/2006/relationships/slide" Target="/ppt/slides/slide4.xml" Id="Ree762d5806314774" /><Relationship Type="http://schemas.openxmlformats.org/officeDocument/2006/relationships/slide" Target="/ppt/slides/slide5.xml" Id="R189fb3c5dbdc46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e373e9b6e047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04adc455947af" /><Relationship Type="http://schemas.openxmlformats.org/officeDocument/2006/relationships/theme" Target="/ppt/slideMasters/theme/theme1.xml" Id="R3a9f2307a1db44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d04adc455947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026935a3142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62854d11e42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fcfcdeb254b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12f07ec1e49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e9e95d41549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LIENGA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980 361 721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