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130c0168494c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f51a2275c44270"/>
  </p:sldMasterIdLst>
  <p:sldIdLst>
    <p:sldId xmlns:r="http://schemas.openxmlformats.org/officeDocument/2006/relationships" id="256" r:id="R1f9ed2bccc04424b"/>
    <p:sldId xmlns:r="http://schemas.openxmlformats.org/officeDocument/2006/relationships" id="257" r:id="R6077ff22743b406e"/>
    <p:sldId xmlns:r="http://schemas.openxmlformats.org/officeDocument/2006/relationships" id="258" r:id="R53834b4ca9744b1a"/>
    <p:sldId xmlns:r="http://schemas.openxmlformats.org/officeDocument/2006/relationships" id="259" r:id="Rc37cb02c38754966"/>
    <p:sldId xmlns:r="http://schemas.openxmlformats.org/officeDocument/2006/relationships" id="260" r:id="R6aea1e34af774bef"/>
    <p:sldId xmlns:r="http://schemas.openxmlformats.org/officeDocument/2006/relationships" id="261" r:id="R159bd757b19544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51a2275c44270" /><Relationship Type="http://schemas.openxmlformats.org/officeDocument/2006/relationships/slide" Target="/ppt/slides/slide1.xml" Id="R1f9ed2bccc04424b" /><Relationship Type="http://schemas.openxmlformats.org/officeDocument/2006/relationships/slide" Target="/ppt/slides/slide2.xml" Id="R6077ff22743b406e" /><Relationship Type="http://schemas.openxmlformats.org/officeDocument/2006/relationships/slide" Target="/ppt/slides/slide3.xml" Id="R53834b4ca9744b1a" /><Relationship Type="http://schemas.openxmlformats.org/officeDocument/2006/relationships/slide" Target="/ppt/slides/slide4.xml" Id="Rc37cb02c38754966" /><Relationship Type="http://schemas.openxmlformats.org/officeDocument/2006/relationships/slide" Target="/ppt/slides/slide5.xml" Id="R6aea1e34af774bef" /><Relationship Type="http://schemas.openxmlformats.org/officeDocument/2006/relationships/slide" Target="/ppt/slides/slide6.xml" Id="R159bd757b19544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586d57f5c4b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75c428a984292" /><Relationship Type="http://schemas.openxmlformats.org/officeDocument/2006/relationships/theme" Target="/ppt/slideMasters/theme/theme1.xml" Id="Rda5e42edc330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875c428a9842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5a714b4714c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7760a9462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6fd9e92b14e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4d13b08b44d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e2eec0a2d4d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de659428c4b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