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c827b9dfc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9fb8f9c054091"/>
  </p:sldMasterIdLst>
  <p:sldIdLst>
    <p:sldId xmlns:r="http://schemas.openxmlformats.org/officeDocument/2006/relationships" id="256" r:id="Rc74455e23f9f42ec"/>
    <p:sldId xmlns:r="http://schemas.openxmlformats.org/officeDocument/2006/relationships" id="257" r:id="R8eea4e331f564c32"/>
    <p:sldId xmlns:r="http://schemas.openxmlformats.org/officeDocument/2006/relationships" id="258" r:id="Rc0f3b5404acd46c1"/>
    <p:sldId xmlns:r="http://schemas.openxmlformats.org/officeDocument/2006/relationships" id="259" r:id="R1e51cd0b313148d0"/>
    <p:sldId xmlns:r="http://schemas.openxmlformats.org/officeDocument/2006/relationships" id="260" r:id="Rf8d17c3f15794a67"/>
    <p:sldId xmlns:r="http://schemas.openxmlformats.org/officeDocument/2006/relationships" id="261" r:id="R44122a59c2714c34"/>
    <p:sldId xmlns:r="http://schemas.openxmlformats.org/officeDocument/2006/relationships" id="262" r:id="Re3133c6fe97c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9fb8f9c054091" /><Relationship Type="http://schemas.openxmlformats.org/officeDocument/2006/relationships/slide" Target="/ppt/slides/slide1.xml" Id="Rc74455e23f9f42ec" /><Relationship Type="http://schemas.openxmlformats.org/officeDocument/2006/relationships/slide" Target="/ppt/slides/slide2.xml" Id="R8eea4e331f564c32" /><Relationship Type="http://schemas.openxmlformats.org/officeDocument/2006/relationships/slide" Target="/ppt/slides/slide3.xml" Id="Rc0f3b5404acd46c1" /><Relationship Type="http://schemas.openxmlformats.org/officeDocument/2006/relationships/slide" Target="/ppt/slides/slide4.xml" Id="R1e51cd0b313148d0" /><Relationship Type="http://schemas.openxmlformats.org/officeDocument/2006/relationships/slide" Target="/ppt/slides/slide5.xml" Id="Rf8d17c3f15794a67" /><Relationship Type="http://schemas.openxmlformats.org/officeDocument/2006/relationships/slide" Target="/ppt/slides/slide6.xml" Id="R44122a59c2714c34" /><Relationship Type="http://schemas.openxmlformats.org/officeDocument/2006/relationships/slide" Target="/ppt/slides/slide7.xml" Id="Re3133c6fe97c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dc89f24a5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90a82b9c84b2a" /><Relationship Type="http://schemas.openxmlformats.org/officeDocument/2006/relationships/theme" Target="/ppt/slideMasters/theme/theme1.xml" Id="Ree042b1e1f65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90a82b9c8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6351116bc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d3e0351ac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488ce07b8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8b0860102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2a9a55fa41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3ea197a1c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ac181ecb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