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9af8b6b3184a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52f48a8a6904571"/>
  </p:sldMasterIdLst>
  <p:sldIdLst>
    <p:sldId xmlns:r="http://schemas.openxmlformats.org/officeDocument/2006/relationships" id="256" r:id="R12fd630b35f84209"/>
    <p:sldId xmlns:r="http://schemas.openxmlformats.org/officeDocument/2006/relationships" id="257" r:id="R73869799a7974515"/>
    <p:sldId xmlns:r="http://schemas.openxmlformats.org/officeDocument/2006/relationships" id="258" r:id="R015fc1e6cfc142c0"/>
    <p:sldId xmlns:r="http://schemas.openxmlformats.org/officeDocument/2006/relationships" id="259" r:id="R6a6d68c2278e4416"/>
    <p:sldId xmlns:r="http://schemas.openxmlformats.org/officeDocument/2006/relationships" id="260" r:id="Rf12df6a783884c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52f48a8a6904571" /><Relationship Type="http://schemas.openxmlformats.org/officeDocument/2006/relationships/slide" Target="/ppt/slides/slide1.xml" Id="R12fd630b35f84209" /><Relationship Type="http://schemas.openxmlformats.org/officeDocument/2006/relationships/slide" Target="/ppt/slides/slide2.xml" Id="R73869799a7974515" /><Relationship Type="http://schemas.openxmlformats.org/officeDocument/2006/relationships/slide" Target="/ppt/slides/slide3.xml" Id="R015fc1e6cfc142c0" /><Relationship Type="http://schemas.openxmlformats.org/officeDocument/2006/relationships/slide" Target="/ppt/slides/slide4.xml" Id="R6a6d68c2278e4416" /><Relationship Type="http://schemas.openxmlformats.org/officeDocument/2006/relationships/slide" Target="/ppt/slides/slide5.xml" Id="Rf12df6a783884c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4e51dd27424cc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c1949d205b425a" /><Relationship Type="http://schemas.openxmlformats.org/officeDocument/2006/relationships/theme" Target="/ppt/slideMasters/theme/theme1.xml" Id="R9f7ff55fc22e415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ac1949d205b42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a931d730d44d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e8fb87775144d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2782348014a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67279bbc746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1b023b8b9457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SAKSENVIK EIENDOM DA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SAKSENVIK EIENDOM DA ble etablert [år] og holder til i Rognan.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Roger Jensen, Sjyveien 25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8253 Rognan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ro-jens4@online.no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980 404 021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SAKSENVIK EIENDOM DA</a:t>
            </a:r>
          </a:p>
        </p:txBody>
      </p:sp>
    </p:spTree>
  </p:cSld>
  <p:clrMapOvr>
    <a:masterClrMapping xmlns:a="http://schemas.openxmlformats.org/drawingml/2006/main"/>
  </p:clrMapOvr>
</p:sld>
</file>