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3c69c238b9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61ff8a802040f0"/>
  </p:sldMasterIdLst>
  <p:sldIdLst>
    <p:sldId xmlns:r="http://schemas.openxmlformats.org/officeDocument/2006/relationships" id="256" r:id="R94401f5e9794478e"/>
    <p:sldId xmlns:r="http://schemas.openxmlformats.org/officeDocument/2006/relationships" id="257" r:id="R587986653a1c4f64"/>
    <p:sldId xmlns:r="http://schemas.openxmlformats.org/officeDocument/2006/relationships" id="258" r:id="R8a94c2861e5749f9"/>
    <p:sldId xmlns:r="http://schemas.openxmlformats.org/officeDocument/2006/relationships" id="259" r:id="Rc1d31b96147f4933"/>
    <p:sldId xmlns:r="http://schemas.openxmlformats.org/officeDocument/2006/relationships" id="260" r:id="Rdd0fbb587bb642cd"/>
    <p:sldId xmlns:r="http://schemas.openxmlformats.org/officeDocument/2006/relationships" id="261" r:id="R6a5059dd5c0e4b82"/>
    <p:sldId xmlns:r="http://schemas.openxmlformats.org/officeDocument/2006/relationships" id="262" r:id="Rf11505ae6db6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1ff8a802040f0" /><Relationship Type="http://schemas.openxmlformats.org/officeDocument/2006/relationships/slide" Target="/ppt/slides/slide1.xml" Id="R94401f5e9794478e" /><Relationship Type="http://schemas.openxmlformats.org/officeDocument/2006/relationships/slide" Target="/ppt/slides/slide2.xml" Id="R587986653a1c4f64" /><Relationship Type="http://schemas.openxmlformats.org/officeDocument/2006/relationships/slide" Target="/ppt/slides/slide3.xml" Id="R8a94c2861e5749f9" /><Relationship Type="http://schemas.openxmlformats.org/officeDocument/2006/relationships/slide" Target="/ppt/slides/slide4.xml" Id="Rc1d31b96147f4933" /><Relationship Type="http://schemas.openxmlformats.org/officeDocument/2006/relationships/slide" Target="/ppt/slides/slide5.xml" Id="Rdd0fbb587bb642cd" /><Relationship Type="http://schemas.openxmlformats.org/officeDocument/2006/relationships/slide" Target="/ppt/slides/slide6.xml" Id="R6a5059dd5c0e4b82" /><Relationship Type="http://schemas.openxmlformats.org/officeDocument/2006/relationships/slide" Target="/ppt/slides/slide7.xml" Id="Rf11505ae6db6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7b79f2ca349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bb8ab7cf45df" /><Relationship Type="http://schemas.openxmlformats.org/officeDocument/2006/relationships/theme" Target="/ppt/slideMasters/theme/theme1.xml" Id="R741b7d2304c7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dbb8ab7cf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94cabe4a7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35928dabe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7aef2fe47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bb050b835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8006cd6af49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2a3f43b74e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9fc2c83c45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