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aec71fb57ca47b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ebf943e877b4004"/>
  </p:sldMasterIdLst>
  <p:sldIdLst>
    <p:sldId xmlns:r="http://schemas.openxmlformats.org/officeDocument/2006/relationships" id="256" r:id="R7e87292ceaa741b4"/>
    <p:sldId xmlns:r="http://schemas.openxmlformats.org/officeDocument/2006/relationships" id="257" r:id="Rd9bd0afc981f4dbe"/>
    <p:sldId xmlns:r="http://schemas.openxmlformats.org/officeDocument/2006/relationships" id="258" r:id="R41ec096f3f164d10"/>
    <p:sldId xmlns:r="http://schemas.openxmlformats.org/officeDocument/2006/relationships" id="259" r:id="R78f659b13f20426d"/>
    <p:sldId xmlns:r="http://schemas.openxmlformats.org/officeDocument/2006/relationships" id="260" r:id="R9d8772af82b64f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bf943e877b4004" /><Relationship Type="http://schemas.openxmlformats.org/officeDocument/2006/relationships/slide" Target="/ppt/slides/slide1.xml" Id="R7e87292ceaa741b4" /><Relationship Type="http://schemas.openxmlformats.org/officeDocument/2006/relationships/slide" Target="/ppt/slides/slide2.xml" Id="Rd9bd0afc981f4dbe" /><Relationship Type="http://schemas.openxmlformats.org/officeDocument/2006/relationships/slide" Target="/ppt/slides/slide3.xml" Id="R41ec096f3f164d10" /><Relationship Type="http://schemas.openxmlformats.org/officeDocument/2006/relationships/slide" Target="/ppt/slides/slide4.xml" Id="R78f659b13f20426d" /><Relationship Type="http://schemas.openxmlformats.org/officeDocument/2006/relationships/slide" Target="/ppt/slides/slide5.xml" Id="R9d8772af82b64f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581d27b97c448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30a9dfd45743cd" /><Relationship Type="http://schemas.openxmlformats.org/officeDocument/2006/relationships/theme" Target="/ppt/slideMasters/theme/theme1.xml" Id="R890b0c271ed6462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b30a9dfd45743c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1baa8d11334f7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de84d2b4c24ed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0c31272038418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4ef977829042d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2f333f0bb348d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FINSTAD &amp; TEIG ANS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FINSTAD &amp; TEIG ANS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FINSTAD &amp; TEIG ANS ble etablert [år] og holder til i Askim.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FINSTAD &amp; TEIG ANS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FINSTAD &amp; TEIG ANS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FINSTAD &amp; TEIG ANS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Moenshagen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1813 Askim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980 809 331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FINSTAD &amp; TEIG ANS</a:t>
            </a:r>
          </a:p>
        </p:txBody>
      </p:sp>
    </p:spTree>
  </p:cSld>
  <p:clrMapOvr>
    <a:masterClrMapping xmlns:a="http://schemas.openxmlformats.org/drawingml/2006/main"/>
  </p:clrMapOvr>
</p:sld>
</file>