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9577a0f97a4d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9a667656ad41c7"/>
  </p:sldMasterIdLst>
  <p:sldIdLst>
    <p:sldId xmlns:r="http://schemas.openxmlformats.org/officeDocument/2006/relationships" id="256" r:id="R34960b2f516f43f9"/>
    <p:sldId xmlns:r="http://schemas.openxmlformats.org/officeDocument/2006/relationships" id="257" r:id="Rd89422df949b42d4"/>
    <p:sldId xmlns:r="http://schemas.openxmlformats.org/officeDocument/2006/relationships" id="258" r:id="R2320c49ccfe149f1"/>
    <p:sldId xmlns:r="http://schemas.openxmlformats.org/officeDocument/2006/relationships" id="259" r:id="R1aa6b988981241b6"/>
    <p:sldId xmlns:r="http://schemas.openxmlformats.org/officeDocument/2006/relationships" id="260" r:id="Rc17af8251e9845df"/>
    <p:sldId xmlns:r="http://schemas.openxmlformats.org/officeDocument/2006/relationships" id="261" r:id="R105b3e65a8d44781"/>
    <p:sldId xmlns:r="http://schemas.openxmlformats.org/officeDocument/2006/relationships" id="262" r:id="R50cdea4edb2547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9a667656ad41c7" /><Relationship Type="http://schemas.openxmlformats.org/officeDocument/2006/relationships/slide" Target="/ppt/slides/slide1.xml" Id="R34960b2f516f43f9" /><Relationship Type="http://schemas.openxmlformats.org/officeDocument/2006/relationships/slide" Target="/ppt/slides/slide2.xml" Id="Rd89422df949b42d4" /><Relationship Type="http://schemas.openxmlformats.org/officeDocument/2006/relationships/slide" Target="/ppt/slides/slide3.xml" Id="R2320c49ccfe149f1" /><Relationship Type="http://schemas.openxmlformats.org/officeDocument/2006/relationships/slide" Target="/ppt/slides/slide4.xml" Id="R1aa6b988981241b6" /><Relationship Type="http://schemas.openxmlformats.org/officeDocument/2006/relationships/slide" Target="/ppt/slides/slide5.xml" Id="Rc17af8251e9845df" /><Relationship Type="http://schemas.openxmlformats.org/officeDocument/2006/relationships/slide" Target="/ppt/slides/slide6.xml" Id="R105b3e65a8d44781" /><Relationship Type="http://schemas.openxmlformats.org/officeDocument/2006/relationships/slide" Target="/ppt/slides/slide7.xml" Id="R50cdea4edb2547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4db5fef5cf49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2cc2db7ca43f6" /><Relationship Type="http://schemas.openxmlformats.org/officeDocument/2006/relationships/theme" Target="/ppt/slideMasters/theme/theme1.xml" Id="R6fc422f7362040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12cc2db7ca43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4dcc3afea94d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2ab98315f40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806d185d040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f8ebb8c4a46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96b73ae1a46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9b6f818a9546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aba55f62b44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BRØDR. FLATEBØ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BRØDR. FLATEBØ AS ble etablert [år] og holder til i Etne.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52 419 679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3 734 724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3 850 429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15 066 945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28 133 357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P. FLATEBØ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Haukelivegen 1014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5590 Etne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980 890 813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