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2402824ca24d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3f6563747044cb"/>
  </p:sldMasterIdLst>
  <p:sldIdLst>
    <p:sldId xmlns:r="http://schemas.openxmlformats.org/officeDocument/2006/relationships" id="256" r:id="R3abc28587250419c"/>
    <p:sldId xmlns:r="http://schemas.openxmlformats.org/officeDocument/2006/relationships" id="257" r:id="R8091de0adb5e401f"/>
    <p:sldId xmlns:r="http://schemas.openxmlformats.org/officeDocument/2006/relationships" id="258" r:id="Red0b5e21e1874f38"/>
    <p:sldId xmlns:r="http://schemas.openxmlformats.org/officeDocument/2006/relationships" id="259" r:id="R92476f80b3974034"/>
    <p:sldId xmlns:r="http://schemas.openxmlformats.org/officeDocument/2006/relationships" id="260" r:id="R559e8619bb294b5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3f6563747044cb" /><Relationship Type="http://schemas.openxmlformats.org/officeDocument/2006/relationships/slide" Target="/ppt/slides/slide1.xml" Id="R3abc28587250419c" /><Relationship Type="http://schemas.openxmlformats.org/officeDocument/2006/relationships/slide" Target="/ppt/slides/slide2.xml" Id="R8091de0adb5e401f" /><Relationship Type="http://schemas.openxmlformats.org/officeDocument/2006/relationships/slide" Target="/ppt/slides/slide3.xml" Id="Red0b5e21e1874f38" /><Relationship Type="http://schemas.openxmlformats.org/officeDocument/2006/relationships/slide" Target="/ppt/slides/slide4.xml" Id="R92476f80b3974034" /><Relationship Type="http://schemas.openxmlformats.org/officeDocument/2006/relationships/slide" Target="/ppt/slides/slide5.xml" Id="R559e8619bb294b5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6103492e4c49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fe6eda2b44361" /><Relationship Type="http://schemas.openxmlformats.org/officeDocument/2006/relationships/theme" Target="/ppt/slideMasters/theme/theme1.xml" Id="R4a4074689a2347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bfe6eda2b443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e686364ee44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da3dc79b848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f0105623f49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4d0478fe74e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a4cb271da44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NOPCO PAPER TECHNOLOGY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NOPCO PAPER TECHNOLOGY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981 063 708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NOPCO PAPER TECHNOLOGY HOLDING AS</a:t>
            </a:r>
          </a:p>
        </p:txBody>
      </p:sp>
    </p:spTree>
  </p:cSld>
  <p:clrMapOvr>
    <a:masterClrMapping xmlns:a="http://schemas.openxmlformats.org/drawingml/2006/main"/>
  </p:clrMapOvr>
</p:sld>
</file>