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9bfba1e8664a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ef02922bd042b8"/>
  </p:sldMasterIdLst>
  <p:sldIdLst>
    <p:sldId xmlns:r="http://schemas.openxmlformats.org/officeDocument/2006/relationships" id="256" r:id="Rf5f6f799aa5b48be"/>
    <p:sldId xmlns:r="http://schemas.openxmlformats.org/officeDocument/2006/relationships" id="257" r:id="R011dc0233f29461a"/>
    <p:sldId xmlns:r="http://schemas.openxmlformats.org/officeDocument/2006/relationships" id="258" r:id="R4407c3fe64a94a7c"/>
    <p:sldId xmlns:r="http://schemas.openxmlformats.org/officeDocument/2006/relationships" id="259" r:id="Rff89d25d0b924c73"/>
    <p:sldId xmlns:r="http://schemas.openxmlformats.org/officeDocument/2006/relationships" id="260" r:id="Rda35eb50e81843cb"/>
    <p:sldId xmlns:r="http://schemas.openxmlformats.org/officeDocument/2006/relationships" id="261" r:id="Rdeed353a70f74962"/>
    <p:sldId xmlns:r="http://schemas.openxmlformats.org/officeDocument/2006/relationships" id="262" r:id="R285c029c197f47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ef02922bd042b8" /><Relationship Type="http://schemas.openxmlformats.org/officeDocument/2006/relationships/slide" Target="/ppt/slides/slide1.xml" Id="Rf5f6f799aa5b48be" /><Relationship Type="http://schemas.openxmlformats.org/officeDocument/2006/relationships/slide" Target="/ppt/slides/slide2.xml" Id="R011dc0233f29461a" /><Relationship Type="http://schemas.openxmlformats.org/officeDocument/2006/relationships/slide" Target="/ppt/slides/slide3.xml" Id="R4407c3fe64a94a7c" /><Relationship Type="http://schemas.openxmlformats.org/officeDocument/2006/relationships/slide" Target="/ppt/slides/slide4.xml" Id="Rff89d25d0b924c73" /><Relationship Type="http://schemas.openxmlformats.org/officeDocument/2006/relationships/slide" Target="/ppt/slides/slide5.xml" Id="Rda35eb50e81843cb" /><Relationship Type="http://schemas.openxmlformats.org/officeDocument/2006/relationships/slide" Target="/ppt/slides/slide6.xml" Id="Rdeed353a70f74962" /><Relationship Type="http://schemas.openxmlformats.org/officeDocument/2006/relationships/slide" Target="/ppt/slides/slide7.xml" Id="R285c029c197f47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8eba75f0c046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44d5f41bb44a2" /><Relationship Type="http://schemas.openxmlformats.org/officeDocument/2006/relationships/theme" Target="/ppt/slideMasters/theme/theme1.xml" Id="Re6cbe74a29d848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544d5f41bb44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4ae372dd244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9d9d74a9747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10d02910343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13223cb6040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8fa65f4494a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56a54c08946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b1005bfcd4c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KVALHEIM &amp; 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&amp; COM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−1 804 346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75 694 941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76 810 575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SIF B KVALHEIM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GAUTE VIGLEIK  –  36,8 %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ESPEN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HARALD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Blålidvegen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bedrift@kvalheim.com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